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s/slide3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55.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9" r:id="rId2"/>
    <p:sldId id="435" r:id="rId3"/>
    <p:sldId id="437" r:id="rId4"/>
    <p:sldId id="436" r:id="rId5"/>
    <p:sldId id="438" r:id="rId6"/>
    <p:sldId id="439" r:id="rId7"/>
    <p:sldId id="440" r:id="rId8"/>
    <p:sldId id="441" r:id="rId9"/>
    <p:sldId id="442" r:id="rId10"/>
    <p:sldId id="443" r:id="rId11"/>
    <p:sldId id="493" r:id="rId12"/>
    <p:sldId id="444" r:id="rId13"/>
    <p:sldId id="445" r:id="rId14"/>
    <p:sldId id="446" r:id="rId15"/>
    <p:sldId id="447" r:id="rId16"/>
    <p:sldId id="448" r:id="rId17"/>
    <p:sldId id="449" r:id="rId18"/>
    <p:sldId id="450" r:id="rId19"/>
    <p:sldId id="451" r:id="rId20"/>
    <p:sldId id="452" r:id="rId21"/>
    <p:sldId id="494" r:id="rId22"/>
    <p:sldId id="453" r:id="rId23"/>
    <p:sldId id="454" r:id="rId24"/>
    <p:sldId id="495" r:id="rId25"/>
    <p:sldId id="455" r:id="rId26"/>
    <p:sldId id="496" r:id="rId27"/>
    <p:sldId id="456" r:id="rId28"/>
    <p:sldId id="457" r:id="rId29"/>
    <p:sldId id="458" r:id="rId30"/>
    <p:sldId id="459" r:id="rId31"/>
    <p:sldId id="460" r:id="rId32"/>
    <p:sldId id="461" r:id="rId33"/>
    <p:sldId id="462" r:id="rId34"/>
    <p:sldId id="465" r:id="rId35"/>
    <p:sldId id="463" r:id="rId36"/>
    <p:sldId id="497" r:id="rId37"/>
    <p:sldId id="464" r:id="rId38"/>
    <p:sldId id="498" r:id="rId39"/>
    <p:sldId id="466" r:id="rId40"/>
    <p:sldId id="467" r:id="rId41"/>
    <p:sldId id="468" r:id="rId42"/>
    <p:sldId id="469" r:id="rId43"/>
    <p:sldId id="470" r:id="rId44"/>
    <p:sldId id="471" r:id="rId45"/>
    <p:sldId id="472" r:id="rId46"/>
    <p:sldId id="473" r:id="rId47"/>
    <p:sldId id="474" r:id="rId48"/>
    <p:sldId id="475" r:id="rId49"/>
    <p:sldId id="476" r:id="rId50"/>
    <p:sldId id="501" r:id="rId51"/>
    <p:sldId id="502" r:id="rId52"/>
    <p:sldId id="503" r:id="rId53"/>
    <p:sldId id="504" r:id="rId54"/>
    <p:sldId id="505" r:id="rId55"/>
    <p:sldId id="506" r:id="rId56"/>
    <p:sldId id="500" r:id="rId57"/>
    <p:sldId id="256" r:id="rId58"/>
    <p:sldId id="257" r:id="rId59"/>
    <p:sldId id="488" r:id="rId60"/>
    <p:sldId id="260" r:id="rId61"/>
    <p:sldId id="261" r:id="rId62"/>
    <p:sldId id="262" r:id="rId63"/>
    <p:sldId id="263" r:id="rId64"/>
    <p:sldId id="264" r:id="rId65"/>
    <p:sldId id="490" r:id="rId66"/>
    <p:sldId id="491" r:id="rId67"/>
    <p:sldId id="492" r:id="rId68"/>
    <p:sldId id="489" r:id="rId69"/>
    <p:sldId id="499" r:id="rId70"/>
    <p:sldId id="432" r:id="rId71"/>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23" autoAdjust="0"/>
    <p:restoredTop sz="94674"/>
  </p:normalViewPr>
  <p:slideViewPr>
    <p:cSldViewPr snapToGrid="0" snapToObjects="1">
      <p:cViewPr varScale="1">
        <p:scale>
          <a:sx n="145" d="100"/>
          <a:sy n="145" d="100"/>
        </p:scale>
        <p:origin x="1290" y="12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ing Amir Moreno Moreno" userId="170aeec328efcd95" providerId="LiveId" clId="{1DF0B872-18BA-4911-BB21-7BAEAC10838D}"/>
    <pc:docChg chg="undo custSel addSld delSld modSld sldOrd">
      <pc:chgData name="Edwing Amir Moreno Moreno" userId="170aeec328efcd95" providerId="LiveId" clId="{1DF0B872-18BA-4911-BB21-7BAEAC10838D}" dt="2021-04-25T17:19:27.138" v="11104" actId="1076"/>
      <pc:docMkLst>
        <pc:docMk/>
      </pc:docMkLst>
      <pc:sldChg chg="modSp mod">
        <pc:chgData name="Edwing Amir Moreno Moreno" userId="170aeec328efcd95" providerId="LiveId" clId="{1DF0B872-18BA-4911-BB21-7BAEAC10838D}" dt="2021-04-24T21:06:20.880" v="10497" actId="404"/>
        <pc:sldMkLst>
          <pc:docMk/>
          <pc:sldMk cId="2192973885" sldId="259"/>
        </pc:sldMkLst>
        <pc:spChg chg="mod">
          <ac:chgData name="Edwing Amir Moreno Moreno" userId="170aeec328efcd95" providerId="LiveId" clId="{1DF0B872-18BA-4911-BB21-7BAEAC10838D}" dt="2021-04-24T21:06:11.924" v="10495" actId="20577"/>
          <ac:spMkLst>
            <pc:docMk/>
            <pc:sldMk cId="2192973885" sldId="259"/>
            <ac:spMk id="7" creationId="{88E4FAB2-42CC-4DAC-BFBA-EA62699EED46}"/>
          </ac:spMkLst>
        </pc:spChg>
        <pc:spChg chg="mod">
          <ac:chgData name="Edwing Amir Moreno Moreno" userId="170aeec328efcd95" providerId="LiveId" clId="{1DF0B872-18BA-4911-BB21-7BAEAC10838D}" dt="2021-04-24T21:06:20.880" v="10497" actId="404"/>
          <ac:spMkLst>
            <pc:docMk/>
            <pc:sldMk cId="2192973885" sldId="259"/>
            <ac:spMk id="8" creationId="{D7EE5F59-8796-4D6F-9DE8-8DC77A37C0E7}"/>
          </ac:spMkLst>
        </pc:spChg>
      </pc:sldChg>
      <pc:sldChg chg="addSp delSp modSp mod delAnim modAnim">
        <pc:chgData name="Edwing Amir Moreno Moreno" userId="170aeec328efcd95" providerId="LiveId" clId="{1DF0B872-18BA-4911-BB21-7BAEAC10838D}" dt="2021-04-24T21:06:38.154" v="10498"/>
        <pc:sldMkLst>
          <pc:docMk/>
          <pc:sldMk cId="3556387120" sldId="263"/>
        </pc:sldMkLst>
        <pc:spChg chg="del mod">
          <ac:chgData name="Edwing Amir Moreno Moreno" userId="170aeec328efcd95" providerId="LiveId" clId="{1DF0B872-18BA-4911-BB21-7BAEAC10838D}" dt="2021-04-23T19:48:44.848" v="3132" actId="478"/>
          <ac:spMkLst>
            <pc:docMk/>
            <pc:sldMk cId="3556387120" sldId="263"/>
            <ac:spMk id="2" creationId="{56658B20-7E25-4EE7-BBA5-0E8CA71D9526}"/>
          </ac:spMkLst>
        </pc:spChg>
        <pc:spChg chg="add del mod">
          <ac:chgData name="Edwing Amir Moreno Moreno" userId="170aeec328efcd95" providerId="LiveId" clId="{1DF0B872-18BA-4911-BB21-7BAEAC10838D}" dt="2021-04-23T19:48:32.830" v="3128" actId="478"/>
          <ac:spMkLst>
            <pc:docMk/>
            <pc:sldMk cId="3556387120" sldId="263"/>
            <ac:spMk id="4" creationId="{9C14FB78-D00C-4321-9C79-3E6ECA9C67BC}"/>
          </ac:spMkLst>
        </pc:spChg>
        <pc:spChg chg="add mod">
          <ac:chgData name="Edwing Amir Moreno Moreno" userId="170aeec328efcd95" providerId="LiveId" clId="{1DF0B872-18BA-4911-BB21-7BAEAC10838D}" dt="2021-04-23T19:48:59.084" v="3138" actId="207"/>
          <ac:spMkLst>
            <pc:docMk/>
            <pc:sldMk cId="3556387120" sldId="263"/>
            <ac:spMk id="5" creationId="{CA6D3D64-DC9E-45DC-9127-F4F3A5B275E2}"/>
          </ac:spMkLst>
        </pc:spChg>
        <pc:picChg chg="del">
          <ac:chgData name="Edwing Amir Moreno Moreno" userId="170aeec328efcd95" providerId="LiveId" clId="{1DF0B872-18BA-4911-BB21-7BAEAC10838D}" dt="2021-04-21T14:45:25.493" v="53" actId="478"/>
          <ac:picMkLst>
            <pc:docMk/>
            <pc:sldMk cId="3556387120" sldId="263"/>
            <ac:picMk id="3" creationId="{0C9C5CB1-8330-4C17-B5DA-369D24336CAA}"/>
          </ac:picMkLst>
        </pc:picChg>
      </pc:sldChg>
      <pc:sldChg chg="addSp delSp modSp mod delAnim modAnim">
        <pc:chgData name="Edwing Amir Moreno Moreno" userId="170aeec328efcd95" providerId="LiveId" clId="{1DF0B872-18BA-4911-BB21-7BAEAC10838D}" dt="2021-04-24T21:15:40.124" v="10621"/>
        <pc:sldMkLst>
          <pc:docMk/>
          <pc:sldMk cId="2687617433" sldId="264"/>
        </pc:sldMkLst>
        <pc:spChg chg="mod">
          <ac:chgData name="Edwing Amir Moreno Moreno" userId="170aeec328efcd95" providerId="LiveId" clId="{1DF0B872-18BA-4911-BB21-7BAEAC10838D}" dt="2021-04-21T15:07:33.969" v="628" actId="1076"/>
          <ac:spMkLst>
            <pc:docMk/>
            <pc:sldMk cId="2687617433" sldId="264"/>
            <ac:spMk id="2" creationId="{FCEBD518-19AC-4545-AB43-CF702631B685}"/>
          </ac:spMkLst>
        </pc:spChg>
        <pc:spChg chg="del mod">
          <ac:chgData name="Edwing Amir Moreno Moreno" userId="170aeec328efcd95" providerId="LiveId" clId="{1DF0B872-18BA-4911-BB21-7BAEAC10838D}" dt="2021-04-21T15:03:52.876" v="572" actId="478"/>
          <ac:spMkLst>
            <pc:docMk/>
            <pc:sldMk cId="2687617433" sldId="264"/>
            <ac:spMk id="4" creationId="{41BBEA81-7B4E-4C79-827A-30D1F5BBB9F6}"/>
          </ac:spMkLst>
        </pc:spChg>
        <pc:spChg chg="del">
          <ac:chgData name="Edwing Amir Moreno Moreno" userId="170aeec328efcd95" providerId="LiveId" clId="{1DF0B872-18BA-4911-BB21-7BAEAC10838D}" dt="2021-04-21T15:03:56.853" v="575" actId="478"/>
          <ac:spMkLst>
            <pc:docMk/>
            <pc:sldMk cId="2687617433" sldId="264"/>
            <ac:spMk id="6" creationId="{10C9734F-B0AC-40E4-AEB4-B2FE57A75FE7}"/>
          </ac:spMkLst>
        </pc:spChg>
        <pc:spChg chg="del">
          <ac:chgData name="Edwing Amir Moreno Moreno" userId="170aeec328efcd95" providerId="LiveId" clId="{1DF0B872-18BA-4911-BB21-7BAEAC10838D}" dt="2021-04-21T15:03:50.982" v="571" actId="478"/>
          <ac:spMkLst>
            <pc:docMk/>
            <pc:sldMk cId="2687617433" sldId="264"/>
            <ac:spMk id="7" creationId="{67C9764B-B53D-4842-BBB2-D28C0CF2E6E3}"/>
          </ac:spMkLst>
        </pc:spChg>
        <pc:spChg chg="del">
          <ac:chgData name="Edwing Amir Moreno Moreno" userId="170aeec328efcd95" providerId="LiveId" clId="{1DF0B872-18BA-4911-BB21-7BAEAC10838D}" dt="2021-04-21T15:03:54.336" v="573" actId="478"/>
          <ac:spMkLst>
            <pc:docMk/>
            <pc:sldMk cId="2687617433" sldId="264"/>
            <ac:spMk id="8" creationId="{83EC49C1-D6C3-4260-8777-C4DD9EBC6542}"/>
          </ac:spMkLst>
        </pc:spChg>
        <pc:spChg chg="add mod">
          <ac:chgData name="Edwing Amir Moreno Moreno" userId="170aeec328efcd95" providerId="LiveId" clId="{1DF0B872-18BA-4911-BB21-7BAEAC10838D}" dt="2021-04-21T15:09:29.597" v="666" actId="20577"/>
          <ac:spMkLst>
            <pc:docMk/>
            <pc:sldMk cId="2687617433" sldId="264"/>
            <ac:spMk id="13" creationId="{6BF39F55-941C-4806-92DE-D9D664CA1CD8}"/>
          </ac:spMkLst>
        </pc:spChg>
        <pc:picChg chg="del">
          <ac:chgData name="Edwing Amir Moreno Moreno" userId="170aeec328efcd95" providerId="LiveId" clId="{1DF0B872-18BA-4911-BB21-7BAEAC10838D}" dt="2021-04-21T15:03:47.990" v="568" actId="478"/>
          <ac:picMkLst>
            <pc:docMk/>
            <pc:sldMk cId="2687617433" sldId="264"/>
            <ac:picMk id="3" creationId="{7AB4B881-A958-4F32-921F-CD275D349493}"/>
          </ac:picMkLst>
        </pc:picChg>
        <pc:picChg chg="del">
          <ac:chgData name="Edwing Amir Moreno Moreno" userId="170aeec328efcd95" providerId="LiveId" clId="{1DF0B872-18BA-4911-BB21-7BAEAC10838D}" dt="2021-04-21T15:03:55.037" v="574" actId="478"/>
          <ac:picMkLst>
            <pc:docMk/>
            <pc:sldMk cId="2687617433" sldId="264"/>
            <ac:picMk id="5" creationId="{4720A707-1DD1-4FB5-B84C-8FADADDBE756}"/>
          </ac:picMkLst>
        </pc:picChg>
        <pc:picChg chg="del">
          <ac:chgData name="Edwing Amir Moreno Moreno" userId="170aeec328efcd95" providerId="LiveId" clId="{1DF0B872-18BA-4911-BB21-7BAEAC10838D}" dt="2021-04-21T15:03:49.462" v="570" actId="478"/>
          <ac:picMkLst>
            <pc:docMk/>
            <pc:sldMk cId="2687617433" sldId="264"/>
            <ac:picMk id="9" creationId="{E814DECC-158E-4270-B9D6-7C68BE1CC986}"/>
          </ac:picMkLst>
        </pc:picChg>
        <pc:picChg chg="del">
          <ac:chgData name="Edwing Amir Moreno Moreno" userId="170aeec328efcd95" providerId="LiveId" clId="{1DF0B872-18BA-4911-BB21-7BAEAC10838D}" dt="2021-04-21T15:03:58.109" v="576" actId="478"/>
          <ac:picMkLst>
            <pc:docMk/>
            <pc:sldMk cId="2687617433" sldId="264"/>
            <ac:picMk id="10" creationId="{38842A1E-377F-4530-8E57-8495709172D6}"/>
          </ac:picMkLst>
        </pc:picChg>
      </pc:sldChg>
      <pc:sldChg chg="addSp delSp modSp mod delAnim modAnim">
        <pc:chgData name="Edwing Amir Moreno Moreno" userId="170aeec328efcd95" providerId="LiveId" clId="{1DF0B872-18BA-4911-BB21-7BAEAC10838D}" dt="2021-04-21T15:43:38.535" v="1155"/>
        <pc:sldMkLst>
          <pc:docMk/>
          <pc:sldMk cId="1024079249" sldId="265"/>
        </pc:sldMkLst>
        <pc:spChg chg="mod">
          <ac:chgData name="Edwing Amir Moreno Moreno" userId="170aeec328efcd95" providerId="LiveId" clId="{1DF0B872-18BA-4911-BB21-7BAEAC10838D}" dt="2021-04-21T15:40:37.255" v="1018" actId="1076"/>
          <ac:spMkLst>
            <pc:docMk/>
            <pc:sldMk cId="1024079249" sldId="265"/>
            <ac:spMk id="2" creationId="{16CD4DE0-B329-4BDC-ACD2-592BF1EAE02C}"/>
          </ac:spMkLst>
        </pc:spChg>
        <pc:spChg chg="del">
          <ac:chgData name="Edwing Amir Moreno Moreno" userId="170aeec328efcd95" providerId="LiveId" clId="{1DF0B872-18BA-4911-BB21-7BAEAC10838D}" dt="2021-04-21T15:18:57.027" v="667" actId="478"/>
          <ac:spMkLst>
            <pc:docMk/>
            <pc:sldMk cId="1024079249" sldId="265"/>
            <ac:spMk id="3" creationId="{42A34883-82A3-4438-A331-CF66C0829E3E}"/>
          </ac:spMkLst>
        </pc:spChg>
        <pc:spChg chg="del">
          <ac:chgData name="Edwing Amir Moreno Moreno" userId="170aeec328efcd95" providerId="LiveId" clId="{1DF0B872-18BA-4911-BB21-7BAEAC10838D}" dt="2021-04-21T15:18:57.027" v="667" actId="478"/>
          <ac:spMkLst>
            <pc:docMk/>
            <pc:sldMk cId="1024079249" sldId="265"/>
            <ac:spMk id="4" creationId="{C6FC6692-7910-426A-8B38-7456C40D0224}"/>
          </ac:spMkLst>
        </pc:spChg>
        <pc:spChg chg="del">
          <ac:chgData name="Edwing Amir Moreno Moreno" userId="170aeec328efcd95" providerId="LiveId" clId="{1DF0B872-18BA-4911-BB21-7BAEAC10838D}" dt="2021-04-21T15:18:57.027" v="667" actId="478"/>
          <ac:spMkLst>
            <pc:docMk/>
            <pc:sldMk cId="1024079249" sldId="265"/>
            <ac:spMk id="5" creationId="{644BBD73-E4C9-4AB9-BD8D-CD3A21C5DBC3}"/>
          </ac:spMkLst>
        </pc:spChg>
        <pc:spChg chg="del">
          <ac:chgData name="Edwing Amir Moreno Moreno" userId="170aeec328efcd95" providerId="LiveId" clId="{1DF0B872-18BA-4911-BB21-7BAEAC10838D}" dt="2021-04-21T15:18:57.027" v="667" actId="478"/>
          <ac:spMkLst>
            <pc:docMk/>
            <pc:sldMk cId="1024079249" sldId="265"/>
            <ac:spMk id="6" creationId="{504E6F57-3319-441C-8B85-A2D2059CC4FD}"/>
          </ac:spMkLst>
        </pc:spChg>
        <pc:spChg chg="add mod">
          <ac:chgData name="Edwing Amir Moreno Moreno" userId="170aeec328efcd95" providerId="LiveId" clId="{1DF0B872-18BA-4911-BB21-7BAEAC10838D}" dt="2021-04-21T15:40:41.729" v="1019" actId="1076"/>
          <ac:spMkLst>
            <pc:docMk/>
            <pc:sldMk cId="1024079249" sldId="265"/>
            <ac:spMk id="11" creationId="{714B0CC8-DE2B-4A53-BBB8-4C8131C17123}"/>
          </ac:spMkLst>
        </pc:spChg>
        <pc:spChg chg="add mod">
          <ac:chgData name="Edwing Amir Moreno Moreno" userId="170aeec328efcd95" providerId="LiveId" clId="{1DF0B872-18BA-4911-BB21-7BAEAC10838D}" dt="2021-04-21T15:29:53.617" v="825" actId="1076"/>
          <ac:spMkLst>
            <pc:docMk/>
            <pc:sldMk cId="1024079249" sldId="265"/>
            <ac:spMk id="21" creationId="{594D6D10-1F65-4B9F-AAC9-D60F97B561F0}"/>
          </ac:spMkLst>
        </pc:spChg>
        <pc:spChg chg="add mod">
          <ac:chgData name="Edwing Amir Moreno Moreno" userId="170aeec328efcd95" providerId="LiveId" clId="{1DF0B872-18BA-4911-BB21-7BAEAC10838D}" dt="2021-04-21T15:31:38.248" v="851" actId="1076"/>
          <ac:spMkLst>
            <pc:docMk/>
            <pc:sldMk cId="1024079249" sldId="265"/>
            <ac:spMk id="22" creationId="{33A29A76-96B9-4389-9DCA-70B5DECE1D88}"/>
          </ac:spMkLst>
        </pc:spChg>
        <pc:spChg chg="add mod">
          <ac:chgData name="Edwing Amir Moreno Moreno" userId="170aeec328efcd95" providerId="LiveId" clId="{1DF0B872-18BA-4911-BB21-7BAEAC10838D}" dt="2021-04-21T15:40:46.014" v="1020" actId="1076"/>
          <ac:spMkLst>
            <pc:docMk/>
            <pc:sldMk cId="1024079249" sldId="265"/>
            <ac:spMk id="23" creationId="{A3518A32-3120-45C9-A480-51DF86EB0A6A}"/>
          </ac:spMkLst>
        </pc:spChg>
        <pc:spChg chg="add mod">
          <ac:chgData name="Edwing Amir Moreno Moreno" userId="170aeec328efcd95" providerId="LiveId" clId="{1DF0B872-18BA-4911-BB21-7BAEAC10838D}" dt="2021-04-21T15:40:49.095" v="1021" actId="1076"/>
          <ac:spMkLst>
            <pc:docMk/>
            <pc:sldMk cId="1024079249" sldId="265"/>
            <ac:spMk id="24" creationId="{10B9F506-FCC6-4E9E-87B2-659FF795F760}"/>
          </ac:spMkLst>
        </pc:spChg>
        <pc:spChg chg="add mod">
          <ac:chgData name="Edwing Amir Moreno Moreno" userId="170aeec328efcd95" providerId="LiveId" clId="{1DF0B872-18BA-4911-BB21-7BAEAC10838D}" dt="2021-04-21T15:41:08.463" v="1024" actId="14100"/>
          <ac:spMkLst>
            <pc:docMk/>
            <pc:sldMk cId="1024079249" sldId="265"/>
            <ac:spMk id="25" creationId="{141AB518-DCC8-42A1-83E1-D55FB23AF602}"/>
          </ac:spMkLst>
        </pc:spChg>
        <pc:spChg chg="add mod">
          <ac:chgData name="Edwing Amir Moreno Moreno" userId="170aeec328efcd95" providerId="LiveId" clId="{1DF0B872-18BA-4911-BB21-7BAEAC10838D}" dt="2021-04-21T15:41:08.463" v="1024" actId="14100"/>
          <ac:spMkLst>
            <pc:docMk/>
            <pc:sldMk cId="1024079249" sldId="265"/>
            <ac:spMk id="26" creationId="{E0A54A4B-82E2-4339-A98A-BF2D06F8E913}"/>
          </ac:spMkLst>
        </pc:spChg>
        <pc:spChg chg="add mod">
          <ac:chgData name="Edwing Amir Moreno Moreno" userId="170aeec328efcd95" providerId="LiveId" clId="{1DF0B872-18BA-4911-BB21-7BAEAC10838D}" dt="2021-04-21T15:41:08.463" v="1024" actId="14100"/>
          <ac:spMkLst>
            <pc:docMk/>
            <pc:sldMk cId="1024079249" sldId="265"/>
            <ac:spMk id="27" creationId="{08301410-B627-41EC-81E9-056747656114}"/>
          </ac:spMkLst>
        </pc:spChg>
        <pc:spChg chg="add mod">
          <ac:chgData name="Edwing Amir Moreno Moreno" userId="170aeec328efcd95" providerId="LiveId" clId="{1DF0B872-18BA-4911-BB21-7BAEAC10838D}" dt="2021-04-21T15:41:08.463" v="1024" actId="14100"/>
          <ac:spMkLst>
            <pc:docMk/>
            <pc:sldMk cId="1024079249" sldId="265"/>
            <ac:spMk id="28" creationId="{D77BA3FA-5DBA-4B8A-A2FB-D88AB0154377}"/>
          </ac:spMkLst>
        </pc:spChg>
        <pc:spChg chg="add mod">
          <ac:chgData name="Edwing Amir Moreno Moreno" userId="170aeec328efcd95" providerId="LiveId" clId="{1DF0B872-18BA-4911-BB21-7BAEAC10838D}" dt="2021-04-21T15:42:11.959" v="1138" actId="1076"/>
          <ac:spMkLst>
            <pc:docMk/>
            <pc:sldMk cId="1024079249" sldId="265"/>
            <ac:spMk id="29" creationId="{AAFB4256-6B1E-4F51-8E65-7A4FA4FDC189}"/>
          </ac:spMkLst>
        </pc:spChg>
        <pc:spChg chg="add mod">
          <ac:chgData name="Edwing Amir Moreno Moreno" userId="170aeec328efcd95" providerId="LiveId" clId="{1DF0B872-18BA-4911-BB21-7BAEAC10838D}" dt="2021-04-21T15:42:07.794" v="1137" actId="692"/>
          <ac:spMkLst>
            <pc:docMk/>
            <pc:sldMk cId="1024079249" sldId="265"/>
            <ac:spMk id="30" creationId="{0485A442-3848-48CD-A7EF-3ABA0F273ED8}"/>
          </ac:spMkLst>
        </pc:spChg>
        <pc:picChg chg="del">
          <ac:chgData name="Edwing Amir Moreno Moreno" userId="170aeec328efcd95" providerId="LiveId" clId="{1DF0B872-18BA-4911-BB21-7BAEAC10838D}" dt="2021-04-21T15:18:57.027" v="667" actId="478"/>
          <ac:picMkLst>
            <pc:docMk/>
            <pc:sldMk cId="1024079249" sldId="265"/>
            <ac:picMk id="7" creationId="{E5DB1E7B-0069-4138-85C0-D5A19925EFFC}"/>
          </ac:picMkLst>
        </pc:picChg>
        <pc:picChg chg="del">
          <ac:chgData name="Edwing Amir Moreno Moreno" userId="170aeec328efcd95" providerId="LiveId" clId="{1DF0B872-18BA-4911-BB21-7BAEAC10838D}" dt="2021-04-21T15:18:59.211" v="668" actId="478"/>
          <ac:picMkLst>
            <pc:docMk/>
            <pc:sldMk cId="1024079249" sldId="265"/>
            <ac:picMk id="8" creationId="{FADECD4D-A2F9-46AA-AF45-A99133FBCE1B}"/>
          </ac:picMkLst>
        </pc:picChg>
        <pc:picChg chg="del">
          <ac:chgData name="Edwing Amir Moreno Moreno" userId="170aeec328efcd95" providerId="LiveId" clId="{1DF0B872-18BA-4911-BB21-7BAEAC10838D}" dt="2021-04-21T15:18:57.027" v="667" actId="478"/>
          <ac:picMkLst>
            <pc:docMk/>
            <pc:sldMk cId="1024079249" sldId="265"/>
            <ac:picMk id="9" creationId="{814E6128-C76A-4703-B120-87E20D86DB9D}"/>
          </ac:picMkLst>
        </pc:picChg>
        <pc:picChg chg="del">
          <ac:chgData name="Edwing Amir Moreno Moreno" userId="170aeec328efcd95" providerId="LiveId" clId="{1DF0B872-18BA-4911-BB21-7BAEAC10838D}" dt="2021-04-21T15:18:57.027" v="667" actId="478"/>
          <ac:picMkLst>
            <pc:docMk/>
            <pc:sldMk cId="1024079249" sldId="265"/>
            <ac:picMk id="10" creationId="{D3E481E3-CDCF-402D-819A-C7D8FC57E26B}"/>
          </ac:picMkLst>
        </pc:picChg>
        <pc:cxnChg chg="add mod">
          <ac:chgData name="Edwing Amir Moreno Moreno" userId="170aeec328efcd95" providerId="LiveId" clId="{1DF0B872-18BA-4911-BB21-7BAEAC10838D}" dt="2021-04-21T15:40:41.729" v="1019" actId="1076"/>
          <ac:cxnSpMkLst>
            <pc:docMk/>
            <pc:sldMk cId="1024079249" sldId="265"/>
            <ac:cxnSpMk id="14" creationId="{0E4F7444-495E-43AF-A687-41DE854D8E31}"/>
          </ac:cxnSpMkLst>
        </pc:cxnChg>
        <pc:cxnChg chg="add mod">
          <ac:chgData name="Edwing Amir Moreno Moreno" userId="170aeec328efcd95" providerId="LiveId" clId="{1DF0B872-18BA-4911-BB21-7BAEAC10838D}" dt="2021-04-21T15:28:59.823" v="806" actId="1076"/>
          <ac:cxnSpMkLst>
            <pc:docMk/>
            <pc:sldMk cId="1024079249" sldId="265"/>
            <ac:cxnSpMk id="16" creationId="{727C157E-02DE-46B8-AD97-00AC58FB94CF}"/>
          </ac:cxnSpMkLst>
        </pc:cxnChg>
        <pc:cxnChg chg="add">
          <ac:chgData name="Edwing Amir Moreno Moreno" userId="170aeec328efcd95" providerId="LiveId" clId="{1DF0B872-18BA-4911-BB21-7BAEAC10838D}" dt="2021-04-21T15:29:04.977" v="807" actId="11529"/>
          <ac:cxnSpMkLst>
            <pc:docMk/>
            <pc:sldMk cId="1024079249" sldId="265"/>
            <ac:cxnSpMk id="18" creationId="{66B40D9A-3181-4944-A157-06B09CF1AB59}"/>
          </ac:cxnSpMkLst>
        </pc:cxnChg>
        <pc:cxnChg chg="add">
          <ac:chgData name="Edwing Amir Moreno Moreno" userId="170aeec328efcd95" providerId="LiveId" clId="{1DF0B872-18BA-4911-BB21-7BAEAC10838D}" dt="2021-04-21T15:29:10.505" v="808" actId="11529"/>
          <ac:cxnSpMkLst>
            <pc:docMk/>
            <pc:sldMk cId="1024079249" sldId="265"/>
            <ac:cxnSpMk id="20" creationId="{7BC0C381-F604-46F1-B98D-54B4761185DB}"/>
          </ac:cxnSpMkLst>
        </pc:cxnChg>
      </pc:sldChg>
      <pc:sldChg chg="addSp delSp modSp mod delAnim modAnim">
        <pc:chgData name="Edwing Amir Moreno Moreno" userId="170aeec328efcd95" providerId="LiveId" clId="{1DF0B872-18BA-4911-BB21-7BAEAC10838D}" dt="2021-04-24T21:16:25.478" v="10628"/>
        <pc:sldMkLst>
          <pc:docMk/>
          <pc:sldMk cId="2090007816" sldId="266"/>
        </pc:sldMkLst>
        <pc:spChg chg="del">
          <ac:chgData name="Edwing Amir Moreno Moreno" userId="170aeec328efcd95" providerId="LiveId" clId="{1DF0B872-18BA-4911-BB21-7BAEAC10838D}" dt="2021-04-21T15:56:34.700" v="1156" actId="478"/>
          <ac:spMkLst>
            <pc:docMk/>
            <pc:sldMk cId="2090007816" sldId="266"/>
            <ac:spMk id="2" creationId="{8F16DBF2-BEE3-4010-B167-F0905001BFCF}"/>
          </ac:spMkLst>
        </pc:spChg>
        <pc:spChg chg="del">
          <ac:chgData name="Edwing Amir Moreno Moreno" userId="170aeec328efcd95" providerId="LiveId" clId="{1DF0B872-18BA-4911-BB21-7BAEAC10838D}" dt="2021-04-21T15:56:34.700" v="1156" actId="478"/>
          <ac:spMkLst>
            <pc:docMk/>
            <pc:sldMk cId="2090007816" sldId="266"/>
            <ac:spMk id="3" creationId="{B90EF4DE-2FE2-47C7-997F-2B6B088FDBDD}"/>
          </ac:spMkLst>
        </pc:spChg>
        <pc:spChg chg="mod">
          <ac:chgData name="Edwing Amir Moreno Moreno" userId="170aeec328efcd95" providerId="LiveId" clId="{1DF0B872-18BA-4911-BB21-7BAEAC10838D}" dt="2021-04-21T19:02:08.075" v="1567" actId="404"/>
          <ac:spMkLst>
            <pc:docMk/>
            <pc:sldMk cId="2090007816" sldId="266"/>
            <ac:spMk id="6" creationId="{1B001101-EF2E-4DD7-B366-1320468FAA13}"/>
          </ac:spMkLst>
        </pc:spChg>
        <pc:spChg chg="add mod">
          <ac:chgData name="Edwing Amir Moreno Moreno" userId="170aeec328efcd95" providerId="LiveId" clId="{1DF0B872-18BA-4911-BB21-7BAEAC10838D}" dt="2021-04-21T16:02:06.885" v="1219" actId="1076"/>
          <ac:spMkLst>
            <pc:docMk/>
            <pc:sldMk cId="2090007816" sldId="266"/>
            <ac:spMk id="8" creationId="{53BF7E2D-D2C3-43CE-96EC-97D844AEF92F}"/>
          </ac:spMkLst>
        </pc:spChg>
        <pc:spChg chg="add mod">
          <ac:chgData name="Edwing Amir Moreno Moreno" userId="170aeec328efcd95" providerId="LiveId" clId="{1DF0B872-18BA-4911-BB21-7BAEAC10838D}" dt="2021-04-21T16:03:07.757" v="1229" actId="14100"/>
          <ac:spMkLst>
            <pc:docMk/>
            <pc:sldMk cId="2090007816" sldId="266"/>
            <ac:spMk id="9" creationId="{4254FE85-3CEC-4675-9013-FB54828DBD4F}"/>
          </ac:spMkLst>
        </pc:spChg>
        <pc:spChg chg="add mod">
          <ac:chgData name="Edwing Amir Moreno Moreno" userId="170aeec328efcd95" providerId="LiveId" clId="{1DF0B872-18BA-4911-BB21-7BAEAC10838D}" dt="2021-04-21T16:03:09.773" v="1230" actId="1076"/>
          <ac:spMkLst>
            <pc:docMk/>
            <pc:sldMk cId="2090007816" sldId="266"/>
            <ac:spMk id="11" creationId="{B259B166-E17C-4F55-8E69-CCCCBB6E2588}"/>
          </ac:spMkLst>
        </pc:spChg>
        <pc:spChg chg="add mod">
          <ac:chgData name="Edwing Amir Moreno Moreno" userId="170aeec328efcd95" providerId="LiveId" clId="{1DF0B872-18BA-4911-BB21-7BAEAC10838D}" dt="2021-04-21T16:03:14.020" v="1231" actId="1076"/>
          <ac:spMkLst>
            <pc:docMk/>
            <pc:sldMk cId="2090007816" sldId="266"/>
            <ac:spMk id="12" creationId="{C0EFCB0E-062C-4D1D-A328-ABE192E6B5C1}"/>
          </ac:spMkLst>
        </pc:spChg>
        <pc:spChg chg="add mod">
          <ac:chgData name="Edwing Amir Moreno Moreno" userId="170aeec328efcd95" providerId="LiveId" clId="{1DF0B872-18BA-4911-BB21-7BAEAC10838D}" dt="2021-04-21T16:12:53.079" v="1397" actId="20577"/>
          <ac:spMkLst>
            <pc:docMk/>
            <pc:sldMk cId="2090007816" sldId="266"/>
            <ac:spMk id="13" creationId="{D574E5EF-390F-41EC-9F98-AE45C8F9D08A}"/>
          </ac:spMkLst>
        </pc:spChg>
        <pc:spChg chg="add del">
          <ac:chgData name="Edwing Amir Moreno Moreno" userId="170aeec328efcd95" providerId="LiveId" clId="{1DF0B872-18BA-4911-BB21-7BAEAC10838D}" dt="2021-04-21T16:10:12.263" v="1250" actId="478"/>
          <ac:spMkLst>
            <pc:docMk/>
            <pc:sldMk cId="2090007816" sldId="266"/>
            <ac:spMk id="14" creationId="{C5AA4363-BDD8-4533-999D-BC3FBAA00C90}"/>
          </ac:spMkLst>
        </pc:spChg>
        <pc:spChg chg="add mod">
          <ac:chgData name="Edwing Amir Moreno Moreno" userId="170aeec328efcd95" providerId="LiveId" clId="{1DF0B872-18BA-4911-BB21-7BAEAC10838D}" dt="2021-04-21T16:10:32.981" v="1252" actId="1076"/>
          <ac:spMkLst>
            <pc:docMk/>
            <pc:sldMk cId="2090007816" sldId="266"/>
            <ac:spMk id="15" creationId="{500B852E-E5FB-4997-A18B-FED11EC1DFCB}"/>
          </ac:spMkLst>
        </pc:spChg>
        <pc:spChg chg="add mod">
          <ac:chgData name="Edwing Amir Moreno Moreno" userId="170aeec328efcd95" providerId="LiveId" clId="{1DF0B872-18BA-4911-BB21-7BAEAC10838D}" dt="2021-04-21T16:11:05.876" v="1267" actId="20577"/>
          <ac:spMkLst>
            <pc:docMk/>
            <pc:sldMk cId="2090007816" sldId="266"/>
            <ac:spMk id="16" creationId="{8163F5CC-0FEF-4749-9373-4F6A423AAA5D}"/>
          </ac:spMkLst>
        </pc:spChg>
        <pc:spChg chg="add mod">
          <ac:chgData name="Edwing Amir Moreno Moreno" userId="170aeec328efcd95" providerId="LiveId" clId="{1DF0B872-18BA-4911-BB21-7BAEAC10838D}" dt="2021-04-21T16:10:32.981" v="1252" actId="1076"/>
          <ac:spMkLst>
            <pc:docMk/>
            <pc:sldMk cId="2090007816" sldId="266"/>
            <ac:spMk id="17" creationId="{8888F70A-DDB2-492E-96DC-79E4CAD0AB74}"/>
          </ac:spMkLst>
        </pc:spChg>
        <pc:spChg chg="add mod">
          <ac:chgData name="Edwing Amir Moreno Moreno" userId="170aeec328efcd95" providerId="LiveId" clId="{1DF0B872-18BA-4911-BB21-7BAEAC10838D}" dt="2021-04-21T16:12:50.258" v="1395" actId="20577"/>
          <ac:spMkLst>
            <pc:docMk/>
            <pc:sldMk cId="2090007816" sldId="266"/>
            <ac:spMk id="18" creationId="{B9F0268A-A436-452D-B096-896D9825B8B9}"/>
          </ac:spMkLst>
        </pc:spChg>
        <pc:spChg chg="add del">
          <ac:chgData name="Edwing Amir Moreno Moreno" userId="170aeec328efcd95" providerId="LiveId" clId="{1DF0B872-18BA-4911-BB21-7BAEAC10838D}" dt="2021-04-21T16:11:36.003" v="1279" actId="22"/>
          <ac:spMkLst>
            <pc:docMk/>
            <pc:sldMk cId="2090007816" sldId="266"/>
            <ac:spMk id="20" creationId="{3A21F5A4-DB1E-4227-B635-948769AAB3F5}"/>
          </ac:spMkLst>
        </pc:spChg>
        <pc:spChg chg="add mod">
          <ac:chgData name="Edwing Amir Moreno Moreno" userId="170aeec328efcd95" providerId="LiveId" clId="{1DF0B872-18BA-4911-BB21-7BAEAC10838D}" dt="2021-04-21T16:11:56.756" v="1283" actId="1076"/>
          <ac:spMkLst>
            <pc:docMk/>
            <pc:sldMk cId="2090007816" sldId="266"/>
            <ac:spMk id="21" creationId="{3DE10EA2-CAFF-4045-8C90-E11749236D1A}"/>
          </ac:spMkLst>
        </pc:spChg>
        <pc:spChg chg="add mod">
          <ac:chgData name="Edwing Amir Moreno Moreno" userId="170aeec328efcd95" providerId="LiveId" clId="{1DF0B872-18BA-4911-BB21-7BAEAC10838D}" dt="2021-04-21T16:12:28.346" v="1382" actId="20577"/>
          <ac:spMkLst>
            <pc:docMk/>
            <pc:sldMk cId="2090007816" sldId="266"/>
            <ac:spMk id="22" creationId="{57AB23B8-8316-4137-881B-06ACA363560D}"/>
          </ac:spMkLst>
        </pc:spChg>
        <pc:spChg chg="add mod">
          <ac:chgData name="Edwing Amir Moreno Moreno" userId="170aeec328efcd95" providerId="LiveId" clId="{1DF0B872-18BA-4911-BB21-7BAEAC10838D}" dt="2021-04-21T16:12:00.380" v="1285" actId="1076"/>
          <ac:spMkLst>
            <pc:docMk/>
            <pc:sldMk cId="2090007816" sldId="266"/>
            <ac:spMk id="23" creationId="{54F53840-744A-4CAA-BD23-CEB67D5FA2F9}"/>
          </ac:spMkLst>
        </pc:spChg>
        <pc:spChg chg="add mod">
          <ac:chgData name="Edwing Amir Moreno Moreno" userId="170aeec328efcd95" providerId="LiveId" clId="{1DF0B872-18BA-4911-BB21-7BAEAC10838D}" dt="2021-04-21T16:12:55.433" v="1398" actId="20577"/>
          <ac:spMkLst>
            <pc:docMk/>
            <pc:sldMk cId="2090007816" sldId="266"/>
            <ac:spMk id="24" creationId="{6421DCBA-1BB7-4E11-8F5E-918A57DFB536}"/>
          </ac:spMkLst>
        </pc:spChg>
        <pc:spChg chg="add mod">
          <ac:chgData name="Edwing Amir Moreno Moreno" userId="170aeec328efcd95" providerId="LiveId" clId="{1DF0B872-18BA-4911-BB21-7BAEAC10838D}" dt="2021-04-21T19:22:40.844" v="2102" actId="404"/>
          <ac:spMkLst>
            <pc:docMk/>
            <pc:sldMk cId="2090007816" sldId="266"/>
            <ac:spMk id="27" creationId="{CF3E09E3-59EE-4A4B-BF44-FABDD770F822}"/>
          </ac:spMkLst>
        </pc:spChg>
        <pc:graphicFrameChg chg="add del mod modGraphic">
          <ac:chgData name="Edwing Amir Moreno Moreno" userId="170aeec328efcd95" providerId="LiveId" clId="{1DF0B872-18BA-4911-BB21-7BAEAC10838D}" dt="2021-04-21T16:15:59.483" v="1496" actId="21"/>
          <ac:graphicFrameMkLst>
            <pc:docMk/>
            <pc:sldMk cId="2090007816" sldId="266"/>
            <ac:graphicFrameMk id="25" creationId="{242B61C9-98F1-4B4A-9DA7-374496F587E4}"/>
          </ac:graphicFrameMkLst>
        </pc:graphicFrameChg>
        <pc:picChg chg="del">
          <ac:chgData name="Edwing Amir Moreno Moreno" userId="170aeec328efcd95" providerId="LiveId" clId="{1DF0B872-18BA-4911-BB21-7BAEAC10838D}" dt="2021-04-21T15:56:34.700" v="1156" actId="478"/>
          <ac:picMkLst>
            <pc:docMk/>
            <pc:sldMk cId="2090007816" sldId="266"/>
            <ac:picMk id="4" creationId="{AA675D54-8090-4B08-B115-901501D7A97E}"/>
          </ac:picMkLst>
        </pc:picChg>
      </pc:sldChg>
      <pc:sldChg chg="addSp delSp modSp mod delAnim modAnim">
        <pc:chgData name="Edwing Amir Moreno Moreno" userId="170aeec328efcd95" providerId="LiveId" clId="{1DF0B872-18BA-4911-BB21-7BAEAC10838D}" dt="2021-04-21T19:22:55.580" v="2107" actId="404"/>
        <pc:sldMkLst>
          <pc:docMk/>
          <pc:sldMk cId="3197323730" sldId="267"/>
        </pc:sldMkLst>
        <pc:spChg chg="del">
          <ac:chgData name="Edwing Amir Moreno Moreno" userId="170aeec328efcd95" providerId="LiveId" clId="{1DF0B872-18BA-4911-BB21-7BAEAC10838D}" dt="2021-04-21T19:01:48.808" v="1559" actId="478"/>
          <ac:spMkLst>
            <pc:docMk/>
            <pc:sldMk cId="3197323730" sldId="267"/>
            <ac:spMk id="2" creationId="{0193A3CA-1B8B-4249-BBA9-8E2CCB60B261}"/>
          </ac:spMkLst>
        </pc:spChg>
        <pc:spChg chg="del">
          <ac:chgData name="Edwing Amir Moreno Moreno" userId="170aeec328efcd95" providerId="LiveId" clId="{1DF0B872-18BA-4911-BB21-7BAEAC10838D}" dt="2021-04-21T16:16:05.259" v="1497" actId="478"/>
          <ac:spMkLst>
            <pc:docMk/>
            <pc:sldMk cId="3197323730" sldId="267"/>
            <ac:spMk id="3" creationId="{E2EA954E-F987-4FC2-9ECB-88422E3A2E4D}"/>
          </ac:spMkLst>
        </pc:spChg>
        <pc:spChg chg="add mod">
          <ac:chgData name="Edwing Amir Moreno Moreno" userId="170aeec328efcd95" providerId="LiveId" clId="{1DF0B872-18BA-4911-BB21-7BAEAC10838D}" dt="2021-04-21T19:02:00.826" v="1563" actId="1076"/>
          <ac:spMkLst>
            <pc:docMk/>
            <pc:sldMk cId="3197323730" sldId="267"/>
            <ac:spMk id="7" creationId="{C758BAFD-F597-4780-B01E-3C3BCF676E52}"/>
          </ac:spMkLst>
        </pc:spChg>
        <pc:spChg chg="add mod">
          <ac:chgData name="Edwing Amir Moreno Moreno" userId="170aeec328efcd95" providerId="LiveId" clId="{1DF0B872-18BA-4911-BB21-7BAEAC10838D}" dt="2021-04-21T19:22:55.580" v="2107" actId="404"/>
          <ac:spMkLst>
            <pc:docMk/>
            <pc:sldMk cId="3197323730" sldId="267"/>
            <ac:spMk id="8" creationId="{5B560844-19BC-4101-8598-6F2AB90FC40F}"/>
          </ac:spMkLst>
        </pc:spChg>
        <pc:graphicFrameChg chg="add mod modGraphic">
          <ac:chgData name="Edwing Amir Moreno Moreno" userId="170aeec328efcd95" providerId="LiveId" clId="{1DF0B872-18BA-4911-BB21-7BAEAC10838D}" dt="2021-04-21T19:03:31.810" v="1619" actId="20577"/>
          <ac:graphicFrameMkLst>
            <pc:docMk/>
            <pc:sldMk cId="3197323730" sldId="267"/>
            <ac:graphicFrameMk id="6" creationId="{05A40FCC-E18E-4EA7-A382-158714A3C0C3}"/>
          </ac:graphicFrameMkLst>
        </pc:graphicFrameChg>
      </pc:sldChg>
      <pc:sldChg chg="del">
        <pc:chgData name="Edwing Amir Moreno Moreno" userId="170aeec328efcd95" providerId="LiveId" clId="{1DF0B872-18BA-4911-BB21-7BAEAC10838D}" dt="2021-04-21T19:16:09.009" v="2008" actId="2696"/>
        <pc:sldMkLst>
          <pc:docMk/>
          <pc:sldMk cId="3233730907" sldId="268"/>
        </pc:sldMkLst>
      </pc:sldChg>
      <pc:sldChg chg="del">
        <pc:chgData name="Edwing Amir Moreno Moreno" userId="170aeec328efcd95" providerId="LiveId" clId="{1DF0B872-18BA-4911-BB21-7BAEAC10838D}" dt="2021-04-21T19:16:09.009" v="2008" actId="2696"/>
        <pc:sldMkLst>
          <pc:docMk/>
          <pc:sldMk cId="3390400953" sldId="269"/>
        </pc:sldMkLst>
      </pc:sldChg>
      <pc:sldChg chg="del">
        <pc:chgData name="Edwing Amir Moreno Moreno" userId="170aeec328efcd95" providerId="LiveId" clId="{1DF0B872-18BA-4911-BB21-7BAEAC10838D}" dt="2021-04-21T19:16:09.009" v="2008" actId="2696"/>
        <pc:sldMkLst>
          <pc:docMk/>
          <pc:sldMk cId="1916260271" sldId="270"/>
        </pc:sldMkLst>
      </pc:sldChg>
      <pc:sldChg chg="del">
        <pc:chgData name="Edwing Amir Moreno Moreno" userId="170aeec328efcd95" providerId="LiveId" clId="{1DF0B872-18BA-4911-BB21-7BAEAC10838D}" dt="2021-04-21T19:16:09.009" v="2008" actId="2696"/>
        <pc:sldMkLst>
          <pc:docMk/>
          <pc:sldMk cId="1336878849" sldId="271"/>
        </pc:sldMkLst>
      </pc:sldChg>
      <pc:sldChg chg="del">
        <pc:chgData name="Edwing Amir Moreno Moreno" userId="170aeec328efcd95" providerId="LiveId" clId="{1DF0B872-18BA-4911-BB21-7BAEAC10838D}" dt="2021-04-21T19:16:09.009" v="2008" actId="2696"/>
        <pc:sldMkLst>
          <pc:docMk/>
          <pc:sldMk cId="1968814540" sldId="272"/>
        </pc:sldMkLst>
      </pc:sldChg>
      <pc:sldChg chg="del">
        <pc:chgData name="Edwing Amir Moreno Moreno" userId="170aeec328efcd95" providerId="LiveId" clId="{1DF0B872-18BA-4911-BB21-7BAEAC10838D}" dt="2021-04-21T19:16:09.009" v="2008" actId="2696"/>
        <pc:sldMkLst>
          <pc:docMk/>
          <pc:sldMk cId="1258229305" sldId="273"/>
        </pc:sldMkLst>
      </pc:sldChg>
      <pc:sldChg chg="del">
        <pc:chgData name="Edwing Amir Moreno Moreno" userId="170aeec328efcd95" providerId="LiveId" clId="{1DF0B872-18BA-4911-BB21-7BAEAC10838D}" dt="2021-04-21T19:16:09.009" v="2008" actId="2696"/>
        <pc:sldMkLst>
          <pc:docMk/>
          <pc:sldMk cId="3766148100" sldId="274"/>
        </pc:sldMkLst>
      </pc:sldChg>
      <pc:sldChg chg="del">
        <pc:chgData name="Edwing Amir Moreno Moreno" userId="170aeec328efcd95" providerId="LiveId" clId="{1DF0B872-18BA-4911-BB21-7BAEAC10838D}" dt="2021-04-21T19:16:09.009" v="2008" actId="2696"/>
        <pc:sldMkLst>
          <pc:docMk/>
          <pc:sldMk cId="2759998379" sldId="276"/>
        </pc:sldMkLst>
      </pc:sldChg>
      <pc:sldChg chg="del">
        <pc:chgData name="Edwing Amir Moreno Moreno" userId="170aeec328efcd95" providerId="LiveId" clId="{1DF0B872-18BA-4911-BB21-7BAEAC10838D}" dt="2021-04-21T19:16:09.009" v="2008" actId="2696"/>
        <pc:sldMkLst>
          <pc:docMk/>
          <pc:sldMk cId="3454838367" sldId="277"/>
        </pc:sldMkLst>
      </pc:sldChg>
      <pc:sldChg chg="del">
        <pc:chgData name="Edwing Amir Moreno Moreno" userId="170aeec328efcd95" providerId="LiveId" clId="{1DF0B872-18BA-4911-BB21-7BAEAC10838D}" dt="2021-04-21T19:16:09.009" v="2008" actId="2696"/>
        <pc:sldMkLst>
          <pc:docMk/>
          <pc:sldMk cId="1321899254" sldId="278"/>
        </pc:sldMkLst>
      </pc:sldChg>
      <pc:sldChg chg="del">
        <pc:chgData name="Edwing Amir Moreno Moreno" userId="170aeec328efcd95" providerId="LiveId" clId="{1DF0B872-18BA-4911-BB21-7BAEAC10838D}" dt="2021-04-21T19:16:09.009" v="2008" actId="2696"/>
        <pc:sldMkLst>
          <pc:docMk/>
          <pc:sldMk cId="3035024703" sldId="280"/>
        </pc:sldMkLst>
      </pc:sldChg>
      <pc:sldChg chg="del">
        <pc:chgData name="Edwing Amir Moreno Moreno" userId="170aeec328efcd95" providerId="LiveId" clId="{1DF0B872-18BA-4911-BB21-7BAEAC10838D}" dt="2021-04-21T19:16:09.009" v="2008" actId="2696"/>
        <pc:sldMkLst>
          <pc:docMk/>
          <pc:sldMk cId="32756611" sldId="281"/>
        </pc:sldMkLst>
      </pc:sldChg>
      <pc:sldChg chg="del">
        <pc:chgData name="Edwing Amir Moreno Moreno" userId="170aeec328efcd95" providerId="LiveId" clId="{1DF0B872-18BA-4911-BB21-7BAEAC10838D}" dt="2021-04-21T19:16:09.009" v="2008" actId="2696"/>
        <pc:sldMkLst>
          <pc:docMk/>
          <pc:sldMk cId="3067460105" sldId="283"/>
        </pc:sldMkLst>
      </pc:sldChg>
      <pc:sldChg chg="del">
        <pc:chgData name="Edwing Amir Moreno Moreno" userId="170aeec328efcd95" providerId="LiveId" clId="{1DF0B872-18BA-4911-BB21-7BAEAC10838D}" dt="2021-04-21T19:16:09.009" v="2008" actId="2696"/>
        <pc:sldMkLst>
          <pc:docMk/>
          <pc:sldMk cId="3493840027" sldId="284"/>
        </pc:sldMkLst>
      </pc:sldChg>
      <pc:sldChg chg="del">
        <pc:chgData name="Edwing Amir Moreno Moreno" userId="170aeec328efcd95" providerId="LiveId" clId="{1DF0B872-18BA-4911-BB21-7BAEAC10838D}" dt="2021-04-21T19:16:09.009" v="2008" actId="2696"/>
        <pc:sldMkLst>
          <pc:docMk/>
          <pc:sldMk cId="3626346746" sldId="285"/>
        </pc:sldMkLst>
      </pc:sldChg>
      <pc:sldChg chg="del">
        <pc:chgData name="Edwing Amir Moreno Moreno" userId="170aeec328efcd95" providerId="LiveId" clId="{1DF0B872-18BA-4911-BB21-7BAEAC10838D}" dt="2021-04-21T19:16:09.009" v="2008" actId="2696"/>
        <pc:sldMkLst>
          <pc:docMk/>
          <pc:sldMk cId="2181464363" sldId="286"/>
        </pc:sldMkLst>
      </pc:sldChg>
      <pc:sldChg chg="del">
        <pc:chgData name="Edwing Amir Moreno Moreno" userId="170aeec328efcd95" providerId="LiveId" clId="{1DF0B872-18BA-4911-BB21-7BAEAC10838D}" dt="2021-04-21T19:16:09.009" v="2008" actId="2696"/>
        <pc:sldMkLst>
          <pc:docMk/>
          <pc:sldMk cId="85717557" sldId="287"/>
        </pc:sldMkLst>
      </pc:sldChg>
      <pc:sldChg chg="del">
        <pc:chgData name="Edwing Amir Moreno Moreno" userId="170aeec328efcd95" providerId="LiveId" clId="{1DF0B872-18BA-4911-BB21-7BAEAC10838D}" dt="2021-04-21T19:16:09.009" v="2008" actId="2696"/>
        <pc:sldMkLst>
          <pc:docMk/>
          <pc:sldMk cId="3766898128" sldId="288"/>
        </pc:sldMkLst>
      </pc:sldChg>
      <pc:sldChg chg="del">
        <pc:chgData name="Edwing Amir Moreno Moreno" userId="170aeec328efcd95" providerId="LiveId" clId="{1DF0B872-18BA-4911-BB21-7BAEAC10838D}" dt="2021-04-21T19:16:09.009" v="2008" actId="2696"/>
        <pc:sldMkLst>
          <pc:docMk/>
          <pc:sldMk cId="1895558972" sldId="289"/>
        </pc:sldMkLst>
      </pc:sldChg>
      <pc:sldChg chg="del">
        <pc:chgData name="Edwing Amir Moreno Moreno" userId="170aeec328efcd95" providerId="LiveId" clId="{1DF0B872-18BA-4911-BB21-7BAEAC10838D}" dt="2021-04-21T19:16:09.009" v="2008" actId="2696"/>
        <pc:sldMkLst>
          <pc:docMk/>
          <pc:sldMk cId="3781258908" sldId="290"/>
        </pc:sldMkLst>
      </pc:sldChg>
      <pc:sldChg chg="del">
        <pc:chgData name="Edwing Amir Moreno Moreno" userId="170aeec328efcd95" providerId="LiveId" clId="{1DF0B872-18BA-4911-BB21-7BAEAC10838D}" dt="2021-04-21T19:16:09.009" v="2008" actId="2696"/>
        <pc:sldMkLst>
          <pc:docMk/>
          <pc:sldMk cId="1380484138" sldId="291"/>
        </pc:sldMkLst>
      </pc:sldChg>
      <pc:sldChg chg="del">
        <pc:chgData name="Edwing Amir Moreno Moreno" userId="170aeec328efcd95" providerId="LiveId" clId="{1DF0B872-18BA-4911-BB21-7BAEAC10838D}" dt="2021-04-21T19:16:09.009" v="2008" actId="2696"/>
        <pc:sldMkLst>
          <pc:docMk/>
          <pc:sldMk cId="2189688787" sldId="292"/>
        </pc:sldMkLst>
      </pc:sldChg>
      <pc:sldChg chg="del">
        <pc:chgData name="Edwing Amir Moreno Moreno" userId="170aeec328efcd95" providerId="LiveId" clId="{1DF0B872-18BA-4911-BB21-7BAEAC10838D}" dt="2021-04-21T19:16:09.009" v="2008" actId="2696"/>
        <pc:sldMkLst>
          <pc:docMk/>
          <pc:sldMk cId="3500022589" sldId="293"/>
        </pc:sldMkLst>
      </pc:sldChg>
      <pc:sldChg chg="del">
        <pc:chgData name="Edwing Amir Moreno Moreno" userId="170aeec328efcd95" providerId="LiveId" clId="{1DF0B872-18BA-4911-BB21-7BAEAC10838D}" dt="2021-04-21T19:16:09.009" v="2008" actId="2696"/>
        <pc:sldMkLst>
          <pc:docMk/>
          <pc:sldMk cId="3307761530" sldId="294"/>
        </pc:sldMkLst>
      </pc:sldChg>
      <pc:sldChg chg="del">
        <pc:chgData name="Edwing Amir Moreno Moreno" userId="170aeec328efcd95" providerId="LiveId" clId="{1DF0B872-18BA-4911-BB21-7BAEAC10838D}" dt="2021-04-21T19:16:09.009" v="2008" actId="2696"/>
        <pc:sldMkLst>
          <pc:docMk/>
          <pc:sldMk cId="4129803245" sldId="295"/>
        </pc:sldMkLst>
      </pc:sldChg>
      <pc:sldChg chg="del">
        <pc:chgData name="Edwing Amir Moreno Moreno" userId="170aeec328efcd95" providerId="LiveId" clId="{1DF0B872-18BA-4911-BB21-7BAEAC10838D}" dt="2021-04-21T19:16:09.009" v="2008" actId="2696"/>
        <pc:sldMkLst>
          <pc:docMk/>
          <pc:sldMk cId="346286422" sldId="296"/>
        </pc:sldMkLst>
      </pc:sldChg>
      <pc:sldChg chg="del">
        <pc:chgData name="Edwing Amir Moreno Moreno" userId="170aeec328efcd95" providerId="LiveId" clId="{1DF0B872-18BA-4911-BB21-7BAEAC10838D}" dt="2021-04-21T19:16:09.009" v="2008" actId="2696"/>
        <pc:sldMkLst>
          <pc:docMk/>
          <pc:sldMk cId="3456214393" sldId="297"/>
        </pc:sldMkLst>
      </pc:sldChg>
      <pc:sldChg chg="del">
        <pc:chgData name="Edwing Amir Moreno Moreno" userId="170aeec328efcd95" providerId="LiveId" clId="{1DF0B872-18BA-4911-BB21-7BAEAC10838D}" dt="2021-04-21T19:16:09.009" v="2008" actId="2696"/>
        <pc:sldMkLst>
          <pc:docMk/>
          <pc:sldMk cId="1195919408" sldId="298"/>
        </pc:sldMkLst>
      </pc:sldChg>
      <pc:sldChg chg="del">
        <pc:chgData name="Edwing Amir Moreno Moreno" userId="170aeec328efcd95" providerId="LiveId" clId="{1DF0B872-18BA-4911-BB21-7BAEAC10838D}" dt="2021-04-21T19:16:09.009" v="2008" actId="2696"/>
        <pc:sldMkLst>
          <pc:docMk/>
          <pc:sldMk cId="1285544743" sldId="299"/>
        </pc:sldMkLst>
      </pc:sldChg>
      <pc:sldChg chg="del">
        <pc:chgData name="Edwing Amir Moreno Moreno" userId="170aeec328efcd95" providerId="LiveId" clId="{1DF0B872-18BA-4911-BB21-7BAEAC10838D}" dt="2021-04-21T19:16:09.009" v="2008" actId="2696"/>
        <pc:sldMkLst>
          <pc:docMk/>
          <pc:sldMk cId="1461574229" sldId="324"/>
        </pc:sldMkLst>
      </pc:sldChg>
      <pc:sldChg chg="del">
        <pc:chgData name="Edwing Amir Moreno Moreno" userId="170aeec328efcd95" providerId="LiveId" clId="{1DF0B872-18BA-4911-BB21-7BAEAC10838D}" dt="2021-04-21T19:16:09.009" v="2008" actId="2696"/>
        <pc:sldMkLst>
          <pc:docMk/>
          <pc:sldMk cId="2920894344" sldId="325"/>
        </pc:sldMkLst>
      </pc:sldChg>
      <pc:sldChg chg="del">
        <pc:chgData name="Edwing Amir Moreno Moreno" userId="170aeec328efcd95" providerId="LiveId" clId="{1DF0B872-18BA-4911-BB21-7BAEAC10838D}" dt="2021-04-21T19:16:09.009" v="2008" actId="2696"/>
        <pc:sldMkLst>
          <pc:docMk/>
          <pc:sldMk cId="4150568111" sldId="326"/>
        </pc:sldMkLst>
      </pc:sldChg>
      <pc:sldChg chg="del">
        <pc:chgData name="Edwing Amir Moreno Moreno" userId="170aeec328efcd95" providerId="LiveId" clId="{1DF0B872-18BA-4911-BB21-7BAEAC10838D}" dt="2021-04-21T19:16:09.009" v="2008" actId="2696"/>
        <pc:sldMkLst>
          <pc:docMk/>
          <pc:sldMk cId="1762051698" sldId="354"/>
        </pc:sldMkLst>
      </pc:sldChg>
      <pc:sldChg chg="del">
        <pc:chgData name="Edwing Amir Moreno Moreno" userId="170aeec328efcd95" providerId="LiveId" clId="{1DF0B872-18BA-4911-BB21-7BAEAC10838D}" dt="2021-04-21T19:16:09.009" v="2008" actId="2696"/>
        <pc:sldMkLst>
          <pc:docMk/>
          <pc:sldMk cId="4000515292" sldId="355"/>
        </pc:sldMkLst>
      </pc:sldChg>
      <pc:sldChg chg="del">
        <pc:chgData name="Edwing Amir Moreno Moreno" userId="170aeec328efcd95" providerId="LiveId" clId="{1DF0B872-18BA-4911-BB21-7BAEAC10838D}" dt="2021-04-21T19:16:09.009" v="2008" actId="2696"/>
        <pc:sldMkLst>
          <pc:docMk/>
          <pc:sldMk cId="1905075545" sldId="356"/>
        </pc:sldMkLst>
      </pc:sldChg>
      <pc:sldChg chg="del">
        <pc:chgData name="Edwing Amir Moreno Moreno" userId="170aeec328efcd95" providerId="LiveId" clId="{1DF0B872-18BA-4911-BB21-7BAEAC10838D}" dt="2021-04-21T19:16:09.009" v="2008" actId="2696"/>
        <pc:sldMkLst>
          <pc:docMk/>
          <pc:sldMk cId="35011365" sldId="357"/>
        </pc:sldMkLst>
      </pc:sldChg>
      <pc:sldChg chg="del">
        <pc:chgData name="Edwing Amir Moreno Moreno" userId="170aeec328efcd95" providerId="LiveId" clId="{1DF0B872-18BA-4911-BB21-7BAEAC10838D}" dt="2021-04-21T19:16:09.009" v="2008" actId="2696"/>
        <pc:sldMkLst>
          <pc:docMk/>
          <pc:sldMk cId="3860076033" sldId="358"/>
        </pc:sldMkLst>
      </pc:sldChg>
      <pc:sldChg chg="del">
        <pc:chgData name="Edwing Amir Moreno Moreno" userId="170aeec328efcd95" providerId="LiveId" clId="{1DF0B872-18BA-4911-BB21-7BAEAC10838D}" dt="2021-04-21T19:16:09.009" v="2008" actId="2696"/>
        <pc:sldMkLst>
          <pc:docMk/>
          <pc:sldMk cId="2896030045" sldId="359"/>
        </pc:sldMkLst>
      </pc:sldChg>
      <pc:sldChg chg="del">
        <pc:chgData name="Edwing Amir Moreno Moreno" userId="170aeec328efcd95" providerId="LiveId" clId="{1DF0B872-18BA-4911-BB21-7BAEAC10838D}" dt="2021-04-21T19:16:09.009" v="2008" actId="2696"/>
        <pc:sldMkLst>
          <pc:docMk/>
          <pc:sldMk cId="3338483614" sldId="360"/>
        </pc:sldMkLst>
      </pc:sldChg>
      <pc:sldChg chg="del">
        <pc:chgData name="Edwing Amir Moreno Moreno" userId="170aeec328efcd95" providerId="LiveId" clId="{1DF0B872-18BA-4911-BB21-7BAEAC10838D}" dt="2021-04-21T19:16:09.009" v="2008" actId="2696"/>
        <pc:sldMkLst>
          <pc:docMk/>
          <pc:sldMk cId="707760152" sldId="361"/>
        </pc:sldMkLst>
      </pc:sldChg>
      <pc:sldChg chg="del">
        <pc:chgData name="Edwing Amir Moreno Moreno" userId="170aeec328efcd95" providerId="LiveId" clId="{1DF0B872-18BA-4911-BB21-7BAEAC10838D}" dt="2021-04-21T19:16:09.009" v="2008" actId="2696"/>
        <pc:sldMkLst>
          <pc:docMk/>
          <pc:sldMk cId="1698884257" sldId="362"/>
        </pc:sldMkLst>
      </pc:sldChg>
      <pc:sldChg chg="del">
        <pc:chgData name="Edwing Amir Moreno Moreno" userId="170aeec328efcd95" providerId="LiveId" clId="{1DF0B872-18BA-4911-BB21-7BAEAC10838D}" dt="2021-04-21T19:16:09.009" v="2008" actId="2696"/>
        <pc:sldMkLst>
          <pc:docMk/>
          <pc:sldMk cId="686117641" sldId="363"/>
        </pc:sldMkLst>
      </pc:sldChg>
      <pc:sldChg chg="del">
        <pc:chgData name="Edwing Amir Moreno Moreno" userId="170aeec328efcd95" providerId="LiveId" clId="{1DF0B872-18BA-4911-BB21-7BAEAC10838D}" dt="2021-04-21T19:16:09.009" v="2008" actId="2696"/>
        <pc:sldMkLst>
          <pc:docMk/>
          <pc:sldMk cId="2200830273" sldId="364"/>
        </pc:sldMkLst>
      </pc:sldChg>
      <pc:sldChg chg="del">
        <pc:chgData name="Edwing Amir Moreno Moreno" userId="170aeec328efcd95" providerId="LiveId" clId="{1DF0B872-18BA-4911-BB21-7BAEAC10838D}" dt="2021-04-21T19:16:09.009" v="2008" actId="2696"/>
        <pc:sldMkLst>
          <pc:docMk/>
          <pc:sldMk cId="2162300639" sldId="365"/>
        </pc:sldMkLst>
      </pc:sldChg>
      <pc:sldChg chg="del">
        <pc:chgData name="Edwing Amir Moreno Moreno" userId="170aeec328efcd95" providerId="LiveId" clId="{1DF0B872-18BA-4911-BB21-7BAEAC10838D}" dt="2021-04-21T19:16:09.009" v="2008" actId="2696"/>
        <pc:sldMkLst>
          <pc:docMk/>
          <pc:sldMk cId="2636437833" sldId="366"/>
        </pc:sldMkLst>
      </pc:sldChg>
      <pc:sldChg chg="del">
        <pc:chgData name="Edwing Amir Moreno Moreno" userId="170aeec328efcd95" providerId="LiveId" clId="{1DF0B872-18BA-4911-BB21-7BAEAC10838D}" dt="2021-04-21T19:16:09.009" v="2008" actId="2696"/>
        <pc:sldMkLst>
          <pc:docMk/>
          <pc:sldMk cId="2942399122" sldId="367"/>
        </pc:sldMkLst>
      </pc:sldChg>
      <pc:sldChg chg="del">
        <pc:chgData name="Edwing Amir Moreno Moreno" userId="170aeec328efcd95" providerId="LiveId" clId="{1DF0B872-18BA-4911-BB21-7BAEAC10838D}" dt="2021-04-21T19:16:09.009" v="2008" actId="2696"/>
        <pc:sldMkLst>
          <pc:docMk/>
          <pc:sldMk cId="3577902928" sldId="368"/>
        </pc:sldMkLst>
      </pc:sldChg>
      <pc:sldChg chg="del">
        <pc:chgData name="Edwing Amir Moreno Moreno" userId="170aeec328efcd95" providerId="LiveId" clId="{1DF0B872-18BA-4911-BB21-7BAEAC10838D}" dt="2021-04-21T19:16:09.009" v="2008" actId="2696"/>
        <pc:sldMkLst>
          <pc:docMk/>
          <pc:sldMk cId="1921107339" sldId="370"/>
        </pc:sldMkLst>
      </pc:sldChg>
      <pc:sldChg chg="del">
        <pc:chgData name="Edwing Amir Moreno Moreno" userId="170aeec328efcd95" providerId="LiveId" clId="{1DF0B872-18BA-4911-BB21-7BAEAC10838D}" dt="2021-04-21T19:16:09.009" v="2008" actId="2696"/>
        <pc:sldMkLst>
          <pc:docMk/>
          <pc:sldMk cId="382254436" sldId="371"/>
        </pc:sldMkLst>
      </pc:sldChg>
      <pc:sldChg chg="del">
        <pc:chgData name="Edwing Amir Moreno Moreno" userId="170aeec328efcd95" providerId="LiveId" clId="{1DF0B872-18BA-4911-BB21-7BAEAC10838D}" dt="2021-04-21T19:16:09.009" v="2008" actId="2696"/>
        <pc:sldMkLst>
          <pc:docMk/>
          <pc:sldMk cId="2854667666" sldId="372"/>
        </pc:sldMkLst>
      </pc:sldChg>
      <pc:sldChg chg="del">
        <pc:chgData name="Edwing Amir Moreno Moreno" userId="170aeec328efcd95" providerId="LiveId" clId="{1DF0B872-18BA-4911-BB21-7BAEAC10838D}" dt="2021-04-21T19:16:09.009" v="2008" actId="2696"/>
        <pc:sldMkLst>
          <pc:docMk/>
          <pc:sldMk cId="2024655901" sldId="373"/>
        </pc:sldMkLst>
      </pc:sldChg>
      <pc:sldChg chg="del">
        <pc:chgData name="Edwing Amir Moreno Moreno" userId="170aeec328efcd95" providerId="LiveId" clId="{1DF0B872-18BA-4911-BB21-7BAEAC10838D}" dt="2021-04-21T19:16:09.009" v="2008" actId="2696"/>
        <pc:sldMkLst>
          <pc:docMk/>
          <pc:sldMk cId="1672792025" sldId="374"/>
        </pc:sldMkLst>
      </pc:sldChg>
      <pc:sldChg chg="del">
        <pc:chgData name="Edwing Amir Moreno Moreno" userId="170aeec328efcd95" providerId="LiveId" clId="{1DF0B872-18BA-4911-BB21-7BAEAC10838D}" dt="2021-04-21T19:16:09.009" v="2008" actId="2696"/>
        <pc:sldMkLst>
          <pc:docMk/>
          <pc:sldMk cId="1832353961" sldId="375"/>
        </pc:sldMkLst>
      </pc:sldChg>
      <pc:sldChg chg="del">
        <pc:chgData name="Edwing Amir Moreno Moreno" userId="170aeec328efcd95" providerId="LiveId" clId="{1DF0B872-18BA-4911-BB21-7BAEAC10838D}" dt="2021-04-21T19:16:09.009" v="2008" actId="2696"/>
        <pc:sldMkLst>
          <pc:docMk/>
          <pc:sldMk cId="3351345800" sldId="376"/>
        </pc:sldMkLst>
      </pc:sldChg>
      <pc:sldChg chg="del">
        <pc:chgData name="Edwing Amir Moreno Moreno" userId="170aeec328efcd95" providerId="LiveId" clId="{1DF0B872-18BA-4911-BB21-7BAEAC10838D}" dt="2021-04-21T19:16:09.009" v="2008" actId="2696"/>
        <pc:sldMkLst>
          <pc:docMk/>
          <pc:sldMk cId="863996714" sldId="377"/>
        </pc:sldMkLst>
      </pc:sldChg>
      <pc:sldChg chg="del">
        <pc:chgData name="Edwing Amir Moreno Moreno" userId="170aeec328efcd95" providerId="LiveId" clId="{1DF0B872-18BA-4911-BB21-7BAEAC10838D}" dt="2021-04-21T19:16:09.009" v="2008" actId="2696"/>
        <pc:sldMkLst>
          <pc:docMk/>
          <pc:sldMk cId="3288358336" sldId="378"/>
        </pc:sldMkLst>
      </pc:sldChg>
      <pc:sldChg chg="del">
        <pc:chgData name="Edwing Amir Moreno Moreno" userId="170aeec328efcd95" providerId="LiveId" clId="{1DF0B872-18BA-4911-BB21-7BAEAC10838D}" dt="2021-04-21T19:16:09.009" v="2008" actId="2696"/>
        <pc:sldMkLst>
          <pc:docMk/>
          <pc:sldMk cId="3130934838" sldId="379"/>
        </pc:sldMkLst>
      </pc:sldChg>
      <pc:sldChg chg="del">
        <pc:chgData name="Edwing Amir Moreno Moreno" userId="170aeec328efcd95" providerId="LiveId" clId="{1DF0B872-18BA-4911-BB21-7BAEAC10838D}" dt="2021-04-21T19:16:09.009" v="2008" actId="2696"/>
        <pc:sldMkLst>
          <pc:docMk/>
          <pc:sldMk cId="1467622119" sldId="380"/>
        </pc:sldMkLst>
      </pc:sldChg>
      <pc:sldChg chg="addSp delSp modSp add mod delAnim modAnim">
        <pc:chgData name="Edwing Amir Moreno Moreno" userId="170aeec328efcd95" providerId="LiveId" clId="{1DF0B872-18BA-4911-BB21-7BAEAC10838D}" dt="2021-04-24T21:16:38.231" v="10629"/>
        <pc:sldMkLst>
          <pc:docMk/>
          <pc:sldMk cId="2471797000" sldId="381"/>
        </pc:sldMkLst>
        <pc:spChg chg="add mod">
          <ac:chgData name="Edwing Amir Moreno Moreno" userId="170aeec328efcd95" providerId="LiveId" clId="{1DF0B872-18BA-4911-BB21-7BAEAC10838D}" dt="2021-04-21T19:06:36.695" v="1633" actId="13926"/>
          <ac:spMkLst>
            <pc:docMk/>
            <pc:sldMk cId="2471797000" sldId="381"/>
            <ac:spMk id="8" creationId="{EB25283C-4A4B-4540-B68A-E00A4C8F1D28}"/>
          </ac:spMkLst>
        </pc:spChg>
        <pc:spChg chg="add mod">
          <ac:chgData name="Edwing Amir Moreno Moreno" userId="170aeec328efcd95" providerId="LiveId" clId="{1DF0B872-18BA-4911-BB21-7BAEAC10838D}" dt="2021-04-21T19:23:12.408" v="2113" actId="1076"/>
          <ac:spMkLst>
            <pc:docMk/>
            <pc:sldMk cId="2471797000" sldId="381"/>
            <ac:spMk id="9" creationId="{C44D8066-7A7B-419A-A424-1D4ED30CA93B}"/>
          </ac:spMkLst>
        </pc:spChg>
        <pc:graphicFrameChg chg="del">
          <ac:chgData name="Edwing Amir Moreno Moreno" userId="170aeec328efcd95" providerId="LiveId" clId="{1DF0B872-18BA-4911-BB21-7BAEAC10838D}" dt="2021-04-21T19:05:06.517" v="1622" actId="478"/>
          <ac:graphicFrameMkLst>
            <pc:docMk/>
            <pc:sldMk cId="2471797000" sldId="381"/>
            <ac:graphicFrameMk id="6" creationId="{05A40FCC-E18E-4EA7-A382-158714A3C0C3}"/>
          </ac:graphicFrameMkLst>
        </pc:graphicFrameChg>
      </pc:sldChg>
      <pc:sldChg chg="delSp modSp add mod delAnim modAnim">
        <pc:chgData name="Edwing Amir Moreno Moreno" userId="170aeec328efcd95" providerId="LiveId" clId="{1DF0B872-18BA-4911-BB21-7BAEAC10838D}" dt="2021-04-24T21:16:42.917" v="10630"/>
        <pc:sldMkLst>
          <pc:docMk/>
          <pc:sldMk cId="1224145379" sldId="382"/>
        </pc:sldMkLst>
        <pc:spChg chg="del">
          <ac:chgData name="Edwing Amir Moreno Moreno" userId="170aeec328efcd95" providerId="LiveId" clId="{1DF0B872-18BA-4911-BB21-7BAEAC10838D}" dt="2021-04-21T19:07:29.293" v="1681" actId="478"/>
          <ac:spMkLst>
            <pc:docMk/>
            <pc:sldMk cId="1224145379" sldId="382"/>
            <ac:spMk id="7" creationId="{C758BAFD-F597-4780-B01E-3C3BCF676E52}"/>
          </ac:spMkLst>
        </pc:spChg>
        <pc:spChg chg="mod">
          <ac:chgData name="Edwing Amir Moreno Moreno" userId="170aeec328efcd95" providerId="LiveId" clId="{1DF0B872-18BA-4911-BB21-7BAEAC10838D}" dt="2021-04-21T19:07:40.457" v="1688" actId="1076"/>
          <ac:spMkLst>
            <pc:docMk/>
            <pc:sldMk cId="1224145379" sldId="382"/>
            <ac:spMk id="8" creationId="{EB25283C-4A4B-4540-B68A-E00A4C8F1D28}"/>
          </ac:spMkLst>
        </pc:spChg>
      </pc:sldChg>
      <pc:sldChg chg="addSp delSp modSp add mod ord modAnim">
        <pc:chgData name="Edwing Amir Moreno Moreno" userId="170aeec328efcd95" providerId="LiveId" clId="{1DF0B872-18BA-4911-BB21-7BAEAC10838D}" dt="2021-04-24T21:17:19.461" v="10637"/>
        <pc:sldMkLst>
          <pc:docMk/>
          <pc:sldMk cId="2072562091" sldId="383"/>
        </pc:sldMkLst>
        <pc:spChg chg="add mod">
          <ac:chgData name="Edwing Amir Moreno Moreno" userId="170aeec328efcd95" providerId="LiveId" clId="{1DF0B872-18BA-4911-BB21-7BAEAC10838D}" dt="2021-04-21T19:12:44.446" v="1947" actId="1076"/>
          <ac:spMkLst>
            <pc:docMk/>
            <pc:sldMk cId="2072562091" sldId="383"/>
            <ac:spMk id="2" creationId="{66EF770A-9F21-425D-9919-F9E11DBD4207}"/>
          </ac:spMkLst>
        </pc:spChg>
        <pc:spChg chg="add mod">
          <ac:chgData name="Edwing Amir Moreno Moreno" userId="170aeec328efcd95" providerId="LiveId" clId="{1DF0B872-18BA-4911-BB21-7BAEAC10838D}" dt="2021-04-21T19:12:44.446" v="1947" actId="1076"/>
          <ac:spMkLst>
            <pc:docMk/>
            <pc:sldMk cId="2072562091" sldId="383"/>
            <ac:spMk id="3" creationId="{C3CCEE74-EF57-47B9-8873-85E01659388D}"/>
          </ac:spMkLst>
        </pc:spChg>
        <pc:spChg chg="add del mod">
          <ac:chgData name="Edwing Amir Moreno Moreno" userId="170aeec328efcd95" providerId="LiveId" clId="{1DF0B872-18BA-4911-BB21-7BAEAC10838D}" dt="2021-04-21T19:13:34.550" v="1957" actId="478"/>
          <ac:spMkLst>
            <pc:docMk/>
            <pc:sldMk cId="2072562091" sldId="383"/>
            <ac:spMk id="4" creationId="{A9E4935F-8CB6-48CF-BEA6-4CDB2C06F466}"/>
          </ac:spMkLst>
        </pc:spChg>
        <pc:spChg chg="add mod">
          <ac:chgData name="Edwing Amir Moreno Moreno" userId="170aeec328efcd95" providerId="LiveId" clId="{1DF0B872-18BA-4911-BB21-7BAEAC10838D}" dt="2021-04-21T19:14:40.308" v="1980" actId="13822"/>
          <ac:spMkLst>
            <pc:docMk/>
            <pc:sldMk cId="2072562091" sldId="383"/>
            <ac:spMk id="6" creationId="{7861F27D-BEBF-4468-8296-783BD58269B1}"/>
          </ac:spMkLst>
        </pc:spChg>
        <pc:spChg chg="mod">
          <ac:chgData name="Edwing Amir Moreno Moreno" userId="170aeec328efcd95" providerId="LiveId" clId="{1DF0B872-18BA-4911-BB21-7BAEAC10838D}" dt="2021-04-21T19:12:49.728" v="1948" actId="1076"/>
          <ac:spMkLst>
            <pc:docMk/>
            <pc:sldMk cId="2072562091" sldId="383"/>
            <ac:spMk id="7" creationId="{C758BAFD-F597-4780-B01E-3C3BCF676E52}"/>
          </ac:spMkLst>
        </pc:spChg>
        <pc:spChg chg="del">
          <ac:chgData name="Edwing Amir Moreno Moreno" userId="170aeec328efcd95" providerId="LiveId" clId="{1DF0B872-18BA-4911-BB21-7BAEAC10838D}" dt="2021-04-21T19:07:54.053" v="1692" actId="478"/>
          <ac:spMkLst>
            <pc:docMk/>
            <pc:sldMk cId="2072562091" sldId="383"/>
            <ac:spMk id="8" creationId="{EB25283C-4A4B-4540-B68A-E00A4C8F1D28}"/>
          </ac:spMkLst>
        </pc:spChg>
        <pc:spChg chg="add mod">
          <ac:chgData name="Edwing Amir Moreno Moreno" userId="170aeec328efcd95" providerId="LiveId" clId="{1DF0B872-18BA-4911-BB21-7BAEAC10838D}" dt="2021-04-21T19:12:44.446" v="1947" actId="1076"/>
          <ac:spMkLst>
            <pc:docMk/>
            <pc:sldMk cId="2072562091" sldId="383"/>
            <ac:spMk id="9" creationId="{A7B57040-3989-4E6F-8DA5-D967B064A764}"/>
          </ac:spMkLst>
        </pc:spChg>
        <pc:spChg chg="add mod">
          <ac:chgData name="Edwing Amir Moreno Moreno" userId="170aeec328efcd95" providerId="LiveId" clId="{1DF0B872-18BA-4911-BB21-7BAEAC10838D}" dt="2021-04-21T19:12:44.446" v="1947" actId="1076"/>
          <ac:spMkLst>
            <pc:docMk/>
            <pc:sldMk cId="2072562091" sldId="383"/>
            <ac:spMk id="10" creationId="{85C56CAA-D856-4F2D-ABB4-F3EF642239DD}"/>
          </ac:spMkLst>
        </pc:spChg>
        <pc:spChg chg="add mod">
          <ac:chgData name="Edwing Amir Moreno Moreno" userId="170aeec328efcd95" providerId="LiveId" clId="{1DF0B872-18BA-4911-BB21-7BAEAC10838D}" dt="2021-04-21T19:12:44.446" v="1947" actId="1076"/>
          <ac:spMkLst>
            <pc:docMk/>
            <pc:sldMk cId="2072562091" sldId="383"/>
            <ac:spMk id="11" creationId="{735F543D-FF9A-4DA2-9C4D-B31AA5AE889B}"/>
          </ac:spMkLst>
        </pc:spChg>
        <pc:spChg chg="add mod">
          <ac:chgData name="Edwing Amir Moreno Moreno" userId="170aeec328efcd95" providerId="LiveId" clId="{1DF0B872-18BA-4911-BB21-7BAEAC10838D}" dt="2021-04-21T19:12:44.446" v="1947" actId="1076"/>
          <ac:spMkLst>
            <pc:docMk/>
            <pc:sldMk cId="2072562091" sldId="383"/>
            <ac:spMk id="12" creationId="{66491EDF-AE16-4BC0-8FDF-E64F3FE52BEF}"/>
          </ac:spMkLst>
        </pc:spChg>
        <pc:spChg chg="add mod">
          <ac:chgData name="Edwing Amir Moreno Moreno" userId="170aeec328efcd95" providerId="LiveId" clId="{1DF0B872-18BA-4911-BB21-7BAEAC10838D}" dt="2021-04-21T19:12:44.446" v="1947" actId="1076"/>
          <ac:spMkLst>
            <pc:docMk/>
            <pc:sldMk cId="2072562091" sldId="383"/>
            <ac:spMk id="13" creationId="{2E847195-52BA-4A86-91EA-367D820169D5}"/>
          </ac:spMkLst>
        </pc:spChg>
        <pc:spChg chg="add mod">
          <ac:chgData name="Edwing Amir Moreno Moreno" userId="170aeec328efcd95" providerId="LiveId" clId="{1DF0B872-18BA-4911-BB21-7BAEAC10838D}" dt="2021-04-21T19:12:44.446" v="1947" actId="1076"/>
          <ac:spMkLst>
            <pc:docMk/>
            <pc:sldMk cId="2072562091" sldId="383"/>
            <ac:spMk id="14" creationId="{66817F4B-152C-4C54-9B57-F41E3A2D8FC2}"/>
          </ac:spMkLst>
        </pc:spChg>
        <pc:spChg chg="add mod">
          <ac:chgData name="Edwing Amir Moreno Moreno" userId="170aeec328efcd95" providerId="LiveId" clId="{1DF0B872-18BA-4911-BB21-7BAEAC10838D}" dt="2021-04-21T19:15:29.589" v="2006" actId="113"/>
          <ac:spMkLst>
            <pc:docMk/>
            <pc:sldMk cId="2072562091" sldId="383"/>
            <ac:spMk id="15" creationId="{E4C15698-761D-4F48-ADB6-58F0F940CAB3}"/>
          </ac:spMkLst>
        </pc:spChg>
        <pc:spChg chg="add mod">
          <ac:chgData name="Edwing Amir Moreno Moreno" userId="170aeec328efcd95" providerId="LiveId" clId="{1DF0B872-18BA-4911-BB21-7BAEAC10838D}" dt="2021-04-21T19:15:37.037" v="2007" actId="113"/>
          <ac:spMkLst>
            <pc:docMk/>
            <pc:sldMk cId="2072562091" sldId="383"/>
            <ac:spMk id="16" creationId="{DFE9A155-7C9A-401F-BB52-B7C8D00B5290}"/>
          </ac:spMkLst>
        </pc:spChg>
      </pc:sldChg>
      <pc:sldChg chg="modSp add mod ord modAnim">
        <pc:chgData name="Edwing Amir Moreno Moreno" userId="170aeec328efcd95" providerId="LiveId" clId="{1DF0B872-18BA-4911-BB21-7BAEAC10838D}" dt="2021-04-24T21:17:25.942" v="10638"/>
        <pc:sldMkLst>
          <pc:docMk/>
          <pc:sldMk cId="335048960" sldId="384"/>
        </pc:sldMkLst>
        <pc:spChg chg="mod">
          <ac:chgData name="Edwing Amir Moreno Moreno" userId="170aeec328efcd95" providerId="LiveId" clId="{1DF0B872-18BA-4911-BB21-7BAEAC10838D}" dt="2021-04-24T17:24:07.267" v="7104" actId="113"/>
          <ac:spMkLst>
            <pc:docMk/>
            <pc:sldMk cId="335048960" sldId="384"/>
            <ac:spMk id="8" creationId="{EB25283C-4A4B-4540-B68A-E00A4C8F1D28}"/>
          </ac:spMkLst>
        </pc:spChg>
      </pc:sldChg>
      <pc:sldChg chg="addSp delSp modSp add mod ord delAnim modAnim">
        <pc:chgData name="Edwing Amir Moreno Moreno" userId="170aeec328efcd95" providerId="LiveId" clId="{1DF0B872-18BA-4911-BB21-7BAEAC10838D}" dt="2021-04-21T19:21:35.184" v="2096"/>
        <pc:sldMkLst>
          <pc:docMk/>
          <pc:sldMk cId="4128811974" sldId="385"/>
        </pc:sldMkLst>
        <pc:spChg chg="del mod">
          <ac:chgData name="Edwing Amir Moreno Moreno" userId="170aeec328efcd95" providerId="LiveId" clId="{1DF0B872-18BA-4911-BB21-7BAEAC10838D}" dt="2021-04-21T19:17:02.220" v="2056" actId="478"/>
          <ac:spMkLst>
            <pc:docMk/>
            <pc:sldMk cId="4128811974" sldId="385"/>
            <ac:spMk id="7" creationId="{C758BAFD-F597-4780-B01E-3C3BCF676E52}"/>
          </ac:spMkLst>
        </pc:spChg>
        <pc:spChg chg="del">
          <ac:chgData name="Edwing Amir Moreno Moreno" userId="170aeec328efcd95" providerId="LiveId" clId="{1DF0B872-18BA-4911-BB21-7BAEAC10838D}" dt="2021-04-21T19:16:56.408" v="2054" actId="478"/>
          <ac:spMkLst>
            <pc:docMk/>
            <pc:sldMk cId="4128811974" sldId="385"/>
            <ac:spMk id="8" creationId="{EB25283C-4A4B-4540-B68A-E00A4C8F1D28}"/>
          </ac:spMkLst>
        </pc:spChg>
        <pc:picChg chg="add mod modCrop">
          <ac:chgData name="Edwing Amir Moreno Moreno" userId="170aeec328efcd95" providerId="LiveId" clId="{1DF0B872-18BA-4911-BB21-7BAEAC10838D}" dt="2021-04-21T19:19:16.904" v="2077" actId="1440"/>
          <ac:picMkLst>
            <pc:docMk/>
            <pc:sldMk cId="4128811974" sldId="385"/>
            <ac:picMk id="3" creationId="{B19F5609-A71F-44B3-94CC-050C5E3D5173}"/>
          </ac:picMkLst>
        </pc:picChg>
        <pc:picChg chg="add mod modCrop">
          <ac:chgData name="Edwing Amir Moreno Moreno" userId="170aeec328efcd95" providerId="LiveId" clId="{1DF0B872-18BA-4911-BB21-7BAEAC10838D}" dt="2021-04-21T19:19:37.912" v="2083" actId="14100"/>
          <ac:picMkLst>
            <pc:docMk/>
            <pc:sldMk cId="4128811974" sldId="385"/>
            <ac:picMk id="6" creationId="{7BE93333-A225-407A-B30B-E5266C813F22}"/>
          </ac:picMkLst>
        </pc:picChg>
        <pc:picChg chg="add mod modCrop">
          <ac:chgData name="Edwing Amir Moreno Moreno" userId="170aeec328efcd95" providerId="LiveId" clId="{1DF0B872-18BA-4911-BB21-7BAEAC10838D}" dt="2021-04-21T19:20:33.392" v="2093" actId="14100"/>
          <ac:picMkLst>
            <pc:docMk/>
            <pc:sldMk cId="4128811974" sldId="385"/>
            <ac:picMk id="10" creationId="{CF62D789-6E82-49F8-8D00-052F0019E147}"/>
          </ac:picMkLst>
        </pc:picChg>
      </pc:sldChg>
      <pc:sldChg chg="addSp delSp modSp add mod delAnim modAnim">
        <pc:chgData name="Edwing Amir Moreno Moreno" userId="170aeec328efcd95" providerId="LiveId" clId="{1DF0B872-18BA-4911-BB21-7BAEAC10838D}" dt="2021-04-21T19:27:56.845" v="2162"/>
        <pc:sldMkLst>
          <pc:docMk/>
          <pc:sldMk cId="2547806093" sldId="386"/>
        </pc:sldMkLst>
        <pc:spChg chg="add mod">
          <ac:chgData name="Edwing Amir Moreno Moreno" userId="170aeec328efcd95" providerId="LiveId" clId="{1DF0B872-18BA-4911-BB21-7BAEAC10838D}" dt="2021-04-21T19:27:46.029" v="2161" actId="20577"/>
          <ac:spMkLst>
            <pc:docMk/>
            <pc:sldMk cId="2547806093" sldId="386"/>
            <ac:spMk id="7" creationId="{CEE24E25-C8F7-44D9-84D2-8FF313C19005}"/>
          </ac:spMkLst>
        </pc:spChg>
        <pc:picChg chg="add mod modCrop">
          <ac:chgData name="Edwing Amir Moreno Moreno" userId="170aeec328efcd95" providerId="LiveId" clId="{1DF0B872-18BA-4911-BB21-7BAEAC10838D}" dt="2021-04-21T19:27:09.103" v="2124" actId="14100"/>
          <ac:picMkLst>
            <pc:docMk/>
            <pc:sldMk cId="2547806093" sldId="386"/>
            <ac:picMk id="2" creationId="{229305C1-EAE9-4C69-AF52-942EBD8E2DEC}"/>
          </ac:picMkLst>
        </pc:picChg>
        <pc:picChg chg="del">
          <ac:chgData name="Edwing Amir Moreno Moreno" userId="170aeec328efcd95" providerId="LiveId" clId="{1DF0B872-18BA-4911-BB21-7BAEAC10838D}" dt="2021-04-21T19:25:50.633" v="2115" actId="478"/>
          <ac:picMkLst>
            <pc:docMk/>
            <pc:sldMk cId="2547806093" sldId="386"/>
            <ac:picMk id="3" creationId="{B19F5609-A71F-44B3-94CC-050C5E3D5173}"/>
          </ac:picMkLst>
        </pc:picChg>
        <pc:picChg chg="del">
          <ac:chgData name="Edwing Amir Moreno Moreno" userId="170aeec328efcd95" providerId="LiveId" clId="{1DF0B872-18BA-4911-BB21-7BAEAC10838D}" dt="2021-04-21T19:25:51.132" v="2116" actId="478"/>
          <ac:picMkLst>
            <pc:docMk/>
            <pc:sldMk cId="2547806093" sldId="386"/>
            <ac:picMk id="6" creationId="{7BE93333-A225-407A-B30B-E5266C813F22}"/>
          </ac:picMkLst>
        </pc:picChg>
        <pc:picChg chg="del">
          <ac:chgData name="Edwing Amir Moreno Moreno" userId="170aeec328efcd95" providerId="LiveId" clId="{1DF0B872-18BA-4911-BB21-7BAEAC10838D}" dt="2021-04-21T19:25:51.668" v="2117" actId="478"/>
          <ac:picMkLst>
            <pc:docMk/>
            <pc:sldMk cId="2547806093" sldId="386"/>
            <ac:picMk id="10" creationId="{CF62D789-6E82-49F8-8D00-052F0019E147}"/>
          </ac:picMkLst>
        </pc:picChg>
      </pc:sldChg>
      <pc:sldChg chg="addSp delSp modSp add mod delAnim modAnim">
        <pc:chgData name="Edwing Amir Moreno Moreno" userId="170aeec328efcd95" providerId="LiveId" clId="{1DF0B872-18BA-4911-BB21-7BAEAC10838D}" dt="2021-04-24T21:17:35.911" v="10639"/>
        <pc:sldMkLst>
          <pc:docMk/>
          <pc:sldMk cId="1207872087" sldId="387"/>
        </pc:sldMkLst>
        <pc:spChg chg="add del">
          <ac:chgData name="Edwing Amir Moreno Moreno" userId="170aeec328efcd95" providerId="LiveId" clId="{1DF0B872-18BA-4911-BB21-7BAEAC10838D}" dt="2021-04-21T19:28:22.357" v="2166" actId="478"/>
          <ac:spMkLst>
            <pc:docMk/>
            <pc:sldMk cId="1207872087" sldId="387"/>
            <ac:spMk id="3" creationId="{95D3F745-13BD-4C2A-A829-A9EA9C23DD96}"/>
          </ac:spMkLst>
        </pc:spChg>
        <pc:picChg chg="del">
          <ac:chgData name="Edwing Amir Moreno Moreno" userId="170aeec328efcd95" providerId="LiveId" clId="{1DF0B872-18BA-4911-BB21-7BAEAC10838D}" dt="2021-04-21T19:28:03.478" v="2164" actId="478"/>
          <ac:picMkLst>
            <pc:docMk/>
            <pc:sldMk cId="1207872087" sldId="387"/>
            <ac:picMk id="2" creationId="{229305C1-EAE9-4C69-AF52-942EBD8E2DEC}"/>
          </ac:picMkLst>
        </pc:picChg>
        <pc:picChg chg="add mod modCrop">
          <ac:chgData name="Edwing Amir Moreno Moreno" userId="170aeec328efcd95" providerId="LiveId" clId="{1DF0B872-18BA-4911-BB21-7BAEAC10838D}" dt="2021-04-21T19:28:40.759" v="2172" actId="1076"/>
          <ac:picMkLst>
            <pc:docMk/>
            <pc:sldMk cId="1207872087" sldId="387"/>
            <ac:picMk id="4" creationId="{29BB1333-AB9A-44DC-AC45-8DA310ACEA8F}"/>
          </ac:picMkLst>
        </pc:picChg>
      </pc:sldChg>
      <pc:sldChg chg="addSp delSp modSp add mod modAnim">
        <pc:chgData name="Edwing Amir Moreno Moreno" userId="170aeec328efcd95" providerId="LiveId" clId="{1DF0B872-18BA-4911-BB21-7BAEAC10838D}" dt="2021-04-21T19:29:19.832" v="2180"/>
        <pc:sldMkLst>
          <pc:docMk/>
          <pc:sldMk cId="3772609689" sldId="388"/>
        </pc:sldMkLst>
        <pc:picChg chg="add mod">
          <ac:chgData name="Edwing Amir Moreno Moreno" userId="170aeec328efcd95" providerId="LiveId" clId="{1DF0B872-18BA-4911-BB21-7BAEAC10838D}" dt="2021-04-21T19:29:13.456" v="2179" actId="1076"/>
          <ac:picMkLst>
            <pc:docMk/>
            <pc:sldMk cId="3772609689" sldId="388"/>
            <ac:picMk id="2" creationId="{682874EE-56E4-4083-A388-1A65EEFC7962}"/>
          </ac:picMkLst>
        </pc:picChg>
        <pc:picChg chg="del">
          <ac:chgData name="Edwing Amir Moreno Moreno" userId="170aeec328efcd95" providerId="LiveId" clId="{1DF0B872-18BA-4911-BB21-7BAEAC10838D}" dt="2021-04-21T19:28:51.705" v="2174" actId="478"/>
          <ac:picMkLst>
            <pc:docMk/>
            <pc:sldMk cId="3772609689" sldId="388"/>
            <ac:picMk id="4" creationId="{29BB1333-AB9A-44DC-AC45-8DA310ACEA8F}"/>
          </ac:picMkLst>
        </pc:picChg>
      </pc:sldChg>
      <pc:sldChg chg="addSp delSp modSp add mod delAnim modAnim">
        <pc:chgData name="Edwing Amir Moreno Moreno" userId="170aeec328efcd95" providerId="LiveId" clId="{1DF0B872-18BA-4911-BB21-7BAEAC10838D}" dt="2021-04-21T19:30:23.384" v="2189"/>
        <pc:sldMkLst>
          <pc:docMk/>
          <pc:sldMk cId="2030206120" sldId="389"/>
        </pc:sldMkLst>
        <pc:picChg chg="del">
          <ac:chgData name="Edwing Amir Moreno Moreno" userId="170aeec328efcd95" providerId="LiveId" clId="{1DF0B872-18BA-4911-BB21-7BAEAC10838D}" dt="2021-04-21T19:30:01.910" v="2182" actId="478"/>
          <ac:picMkLst>
            <pc:docMk/>
            <pc:sldMk cId="2030206120" sldId="389"/>
            <ac:picMk id="2" creationId="{682874EE-56E4-4083-A388-1A65EEFC7962}"/>
          </ac:picMkLst>
        </pc:picChg>
        <pc:picChg chg="add mod modCrop">
          <ac:chgData name="Edwing Amir Moreno Moreno" userId="170aeec328efcd95" providerId="LiveId" clId="{1DF0B872-18BA-4911-BB21-7BAEAC10838D}" dt="2021-04-21T19:30:21.576" v="2188" actId="1076"/>
          <ac:picMkLst>
            <pc:docMk/>
            <pc:sldMk cId="2030206120" sldId="389"/>
            <ac:picMk id="3" creationId="{857689D9-7EE0-4849-91A1-F621A0CDBB2A}"/>
          </ac:picMkLst>
        </pc:picChg>
      </pc:sldChg>
      <pc:sldChg chg="addSp delSp modSp add mod delAnim modAnim">
        <pc:chgData name="Edwing Amir Moreno Moreno" userId="170aeec328efcd95" providerId="LiveId" clId="{1DF0B872-18BA-4911-BB21-7BAEAC10838D}" dt="2021-04-21T19:31:33.367" v="2201"/>
        <pc:sldMkLst>
          <pc:docMk/>
          <pc:sldMk cId="3737413751" sldId="390"/>
        </pc:sldMkLst>
        <pc:picChg chg="add mod modCrop">
          <ac:chgData name="Edwing Amir Moreno Moreno" userId="170aeec328efcd95" providerId="LiveId" clId="{1DF0B872-18BA-4911-BB21-7BAEAC10838D}" dt="2021-04-21T19:31:32.055" v="2200" actId="1076"/>
          <ac:picMkLst>
            <pc:docMk/>
            <pc:sldMk cId="3737413751" sldId="390"/>
            <ac:picMk id="2" creationId="{03F933EF-9BBF-4D33-A0EF-4A392D9C0350}"/>
          </ac:picMkLst>
        </pc:picChg>
        <pc:picChg chg="del">
          <ac:chgData name="Edwing Amir Moreno Moreno" userId="170aeec328efcd95" providerId="LiveId" clId="{1DF0B872-18BA-4911-BB21-7BAEAC10838D}" dt="2021-04-21T19:31:06.880" v="2191" actId="478"/>
          <ac:picMkLst>
            <pc:docMk/>
            <pc:sldMk cId="3737413751" sldId="390"/>
            <ac:picMk id="3" creationId="{857689D9-7EE0-4849-91A1-F621A0CDBB2A}"/>
          </ac:picMkLst>
        </pc:picChg>
      </pc:sldChg>
      <pc:sldChg chg="addSp delSp modSp add mod delAnim modAnim">
        <pc:chgData name="Edwing Amir Moreno Moreno" userId="170aeec328efcd95" providerId="LiveId" clId="{1DF0B872-18BA-4911-BB21-7BAEAC10838D}" dt="2021-04-21T19:47:40.590" v="2349"/>
        <pc:sldMkLst>
          <pc:docMk/>
          <pc:sldMk cId="365324742" sldId="391"/>
        </pc:sldMkLst>
        <pc:spChg chg="add mod">
          <ac:chgData name="Edwing Amir Moreno Moreno" userId="170aeec328efcd95" providerId="LiveId" clId="{1DF0B872-18BA-4911-BB21-7BAEAC10838D}" dt="2021-04-21T19:46:40.070" v="2337" actId="2711"/>
          <ac:spMkLst>
            <pc:docMk/>
            <pc:sldMk cId="365324742" sldId="391"/>
            <ac:spMk id="3" creationId="{6B65AB59-F784-4910-8C8C-0F8612DA8169}"/>
          </ac:spMkLst>
        </pc:spChg>
        <pc:spChg chg="mod">
          <ac:chgData name="Edwing Amir Moreno Moreno" userId="170aeec328efcd95" providerId="LiveId" clId="{1DF0B872-18BA-4911-BB21-7BAEAC10838D}" dt="2021-04-21T19:46:40.070" v="2337" actId="2711"/>
          <ac:spMkLst>
            <pc:docMk/>
            <pc:sldMk cId="365324742" sldId="391"/>
            <ac:spMk id="7" creationId="{CEE24E25-C8F7-44D9-84D2-8FF313C19005}"/>
          </ac:spMkLst>
        </pc:spChg>
        <pc:spChg chg="add mod">
          <ac:chgData name="Edwing Amir Moreno Moreno" userId="170aeec328efcd95" providerId="LiveId" clId="{1DF0B872-18BA-4911-BB21-7BAEAC10838D}" dt="2021-04-21T19:46:40.070" v="2337" actId="2711"/>
          <ac:spMkLst>
            <pc:docMk/>
            <pc:sldMk cId="365324742" sldId="391"/>
            <ac:spMk id="8" creationId="{3651B151-1FEF-4A26-9020-F98EFE61F706}"/>
          </ac:spMkLst>
        </pc:spChg>
        <pc:spChg chg="add mod">
          <ac:chgData name="Edwing Amir Moreno Moreno" userId="170aeec328efcd95" providerId="LiveId" clId="{1DF0B872-18BA-4911-BB21-7BAEAC10838D}" dt="2021-04-21T19:46:40.070" v="2337" actId="2711"/>
          <ac:spMkLst>
            <pc:docMk/>
            <pc:sldMk cId="365324742" sldId="391"/>
            <ac:spMk id="9" creationId="{FC995AA7-4369-4B68-9149-D881A6E25894}"/>
          </ac:spMkLst>
        </pc:spChg>
        <pc:spChg chg="add mod">
          <ac:chgData name="Edwing Amir Moreno Moreno" userId="170aeec328efcd95" providerId="LiveId" clId="{1DF0B872-18BA-4911-BB21-7BAEAC10838D}" dt="2021-04-21T19:47:31.072" v="2346" actId="1076"/>
          <ac:spMkLst>
            <pc:docMk/>
            <pc:sldMk cId="365324742" sldId="391"/>
            <ac:spMk id="11" creationId="{F43279A9-49B2-4705-9D81-1C603E28FB57}"/>
          </ac:spMkLst>
        </pc:spChg>
        <pc:spChg chg="add mod">
          <ac:chgData name="Edwing Amir Moreno Moreno" userId="170aeec328efcd95" providerId="LiveId" clId="{1DF0B872-18BA-4911-BB21-7BAEAC10838D}" dt="2021-04-21T19:47:01.382" v="2340" actId="1076"/>
          <ac:spMkLst>
            <pc:docMk/>
            <pc:sldMk cId="365324742" sldId="391"/>
            <ac:spMk id="13" creationId="{23E57BB0-4005-4303-8C82-36478951A7E7}"/>
          </ac:spMkLst>
        </pc:spChg>
        <pc:spChg chg="add mod">
          <ac:chgData name="Edwing Amir Moreno Moreno" userId="170aeec328efcd95" providerId="LiveId" clId="{1DF0B872-18BA-4911-BB21-7BAEAC10838D}" dt="2021-04-21T19:46:50.031" v="2338" actId="1076"/>
          <ac:spMkLst>
            <pc:docMk/>
            <pc:sldMk cId="365324742" sldId="391"/>
            <ac:spMk id="15" creationId="{BEABFDDE-1F11-44F6-9A42-673E43176334}"/>
          </ac:spMkLst>
        </pc:spChg>
        <pc:spChg chg="add del mod">
          <ac:chgData name="Edwing Amir Moreno Moreno" userId="170aeec328efcd95" providerId="LiveId" clId="{1DF0B872-18BA-4911-BB21-7BAEAC10838D}" dt="2021-04-21T19:45:39.792" v="2329" actId="478"/>
          <ac:spMkLst>
            <pc:docMk/>
            <pc:sldMk cId="365324742" sldId="391"/>
            <ac:spMk id="17" creationId="{5372C172-30EA-4274-A408-3E574230D9EC}"/>
          </ac:spMkLst>
        </pc:spChg>
        <pc:picChg chg="del">
          <ac:chgData name="Edwing Amir Moreno Moreno" userId="170aeec328efcd95" providerId="LiveId" clId="{1DF0B872-18BA-4911-BB21-7BAEAC10838D}" dt="2021-04-21T19:32:28.792" v="2203" actId="478"/>
          <ac:picMkLst>
            <pc:docMk/>
            <pc:sldMk cId="365324742" sldId="391"/>
            <ac:picMk id="2" creationId="{03F933EF-9BBF-4D33-A0EF-4A392D9C0350}"/>
          </ac:picMkLst>
        </pc:picChg>
      </pc:sldChg>
      <pc:sldChg chg="addSp delSp modSp add mod delAnim modAnim">
        <pc:chgData name="Edwing Amir Moreno Moreno" userId="170aeec328efcd95" providerId="LiveId" clId="{1DF0B872-18BA-4911-BB21-7BAEAC10838D}" dt="2021-04-24T21:18:06.417" v="10644"/>
        <pc:sldMkLst>
          <pc:docMk/>
          <pc:sldMk cId="2027243944" sldId="392"/>
        </pc:sldMkLst>
        <pc:spChg chg="del">
          <ac:chgData name="Edwing Amir Moreno Moreno" userId="170aeec328efcd95" providerId="LiveId" clId="{1DF0B872-18BA-4911-BB21-7BAEAC10838D}" dt="2021-04-21T19:49:04.204" v="2354" actId="478"/>
          <ac:spMkLst>
            <pc:docMk/>
            <pc:sldMk cId="2027243944" sldId="392"/>
            <ac:spMk id="3" creationId="{6B65AB59-F784-4910-8C8C-0F8612DA8169}"/>
          </ac:spMkLst>
        </pc:spChg>
        <pc:spChg chg="mod">
          <ac:chgData name="Edwing Amir Moreno Moreno" userId="170aeec328efcd95" providerId="LiveId" clId="{1DF0B872-18BA-4911-BB21-7BAEAC10838D}" dt="2021-04-21T19:49:07.062" v="2355" actId="1076"/>
          <ac:spMkLst>
            <pc:docMk/>
            <pc:sldMk cId="2027243944" sldId="392"/>
            <ac:spMk id="7" creationId="{CEE24E25-C8F7-44D9-84D2-8FF313C19005}"/>
          </ac:spMkLst>
        </pc:spChg>
        <pc:spChg chg="del">
          <ac:chgData name="Edwing Amir Moreno Moreno" userId="170aeec328efcd95" providerId="LiveId" clId="{1DF0B872-18BA-4911-BB21-7BAEAC10838D}" dt="2021-04-21T19:49:08.531" v="2356" actId="478"/>
          <ac:spMkLst>
            <pc:docMk/>
            <pc:sldMk cId="2027243944" sldId="392"/>
            <ac:spMk id="8" creationId="{3651B151-1FEF-4A26-9020-F98EFE61F706}"/>
          </ac:spMkLst>
        </pc:spChg>
        <pc:spChg chg="del">
          <ac:chgData name="Edwing Amir Moreno Moreno" userId="170aeec328efcd95" providerId="LiveId" clId="{1DF0B872-18BA-4911-BB21-7BAEAC10838D}" dt="2021-04-21T19:48:58.250" v="2351" actId="478"/>
          <ac:spMkLst>
            <pc:docMk/>
            <pc:sldMk cId="2027243944" sldId="392"/>
            <ac:spMk id="9" creationId="{FC995AA7-4369-4B68-9149-D881A6E25894}"/>
          </ac:spMkLst>
        </pc:spChg>
        <pc:spChg chg="del">
          <ac:chgData name="Edwing Amir Moreno Moreno" userId="170aeec328efcd95" providerId="LiveId" clId="{1DF0B872-18BA-4911-BB21-7BAEAC10838D}" dt="2021-04-21T19:49:00.433" v="2352" actId="478"/>
          <ac:spMkLst>
            <pc:docMk/>
            <pc:sldMk cId="2027243944" sldId="392"/>
            <ac:spMk id="11" creationId="{F43279A9-49B2-4705-9D81-1C603E28FB57}"/>
          </ac:spMkLst>
        </pc:spChg>
        <pc:spChg chg="add mod">
          <ac:chgData name="Edwing Amir Moreno Moreno" userId="170aeec328efcd95" providerId="LiveId" clId="{1DF0B872-18BA-4911-BB21-7BAEAC10838D}" dt="2021-04-21T19:54:07.550" v="2444" actId="1076"/>
          <ac:spMkLst>
            <pc:docMk/>
            <pc:sldMk cId="2027243944" sldId="392"/>
            <ac:spMk id="12" creationId="{C0DB1C78-9DB7-41AE-9624-BE4C6F10DB54}"/>
          </ac:spMkLst>
        </pc:spChg>
        <pc:spChg chg="del">
          <ac:chgData name="Edwing Amir Moreno Moreno" userId="170aeec328efcd95" providerId="LiveId" clId="{1DF0B872-18BA-4911-BB21-7BAEAC10838D}" dt="2021-04-21T19:49:00.433" v="2352" actId="478"/>
          <ac:spMkLst>
            <pc:docMk/>
            <pc:sldMk cId="2027243944" sldId="392"/>
            <ac:spMk id="13" creationId="{23E57BB0-4005-4303-8C82-36478951A7E7}"/>
          </ac:spMkLst>
        </pc:spChg>
        <pc:spChg chg="add mod">
          <ac:chgData name="Edwing Amir Moreno Moreno" userId="170aeec328efcd95" providerId="LiveId" clId="{1DF0B872-18BA-4911-BB21-7BAEAC10838D}" dt="2021-04-21T19:54:03.095" v="2443" actId="1076"/>
          <ac:spMkLst>
            <pc:docMk/>
            <pc:sldMk cId="2027243944" sldId="392"/>
            <ac:spMk id="14" creationId="{6DD03466-F0D9-465E-BE36-DEDD676681BB}"/>
          </ac:spMkLst>
        </pc:spChg>
        <pc:spChg chg="del">
          <ac:chgData name="Edwing Amir Moreno Moreno" userId="170aeec328efcd95" providerId="LiveId" clId="{1DF0B872-18BA-4911-BB21-7BAEAC10838D}" dt="2021-04-21T19:49:02.274" v="2353" actId="478"/>
          <ac:spMkLst>
            <pc:docMk/>
            <pc:sldMk cId="2027243944" sldId="392"/>
            <ac:spMk id="15" creationId="{BEABFDDE-1F11-44F6-9A42-673E43176334}"/>
          </ac:spMkLst>
        </pc:spChg>
        <pc:spChg chg="add mod">
          <ac:chgData name="Edwing Amir Moreno Moreno" userId="170aeec328efcd95" providerId="LiveId" clId="{1DF0B872-18BA-4911-BB21-7BAEAC10838D}" dt="2021-04-21T19:54:03.095" v="2443" actId="1076"/>
          <ac:spMkLst>
            <pc:docMk/>
            <pc:sldMk cId="2027243944" sldId="392"/>
            <ac:spMk id="16" creationId="{B90FA683-1E34-4A5B-ADF2-E50F779A94A3}"/>
          </ac:spMkLst>
        </pc:spChg>
        <pc:spChg chg="add mod">
          <ac:chgData name="Edwing Amir Moreno Moreno" userId="170aeec328efcd95" providerId="LiveId" clId="{1DF0B872-18BA-4911-BB21-7BAEAC10838D}" dt="2021-04-21T19:54:03.095" v="2443" actId="1076"/>
          <ac:spMkLst>
            <pc:docMk/>
            <pc:sldMk cId="2027243944" sldId="392"/>
            <ac:spMk id="18" creationId="{CF3A1061-21A4-488F-9916-AFD615060F7E}"/>
          </ac:spMkLst>
        </pc:spChg>
        <pc:spChg chg="add mod">
          <ac:chgData name="Edwing Amir Moreno Moreno" userId="170aeec328efcd95" providerId="LiveId" clId="{1DF0B872-18BA-4911-BB21-7BAEAC10838D}" dt="2021-04-21T19:54:03.095" v="2443" actId="1076"/>
          <ac:spMkLst>
            <pc:docMk/>
            <pc:sldMk cId="2027243944" sldId="392"/>
            <ac:spMk id="19" creationId="{354F493B-1A9D-43FD-A12C-D38D590B0317}"/>
          </ac:spMkLst>
        </pc:spChg>
        <pc:spChg chg="add mod">
          <ac:chgData name="Edwing Amir Moreno Moreno" userId="170aeec328efcd95" providerId="LiveId" clId="{1DF0B872-18BA-4911-BB21-7BAEAC10838D}" dt="2021-04-21T19:54:03.095" v="2443" actId="1076"/>
          <ac:spMkLst>
            <pc:docMk/>
            <pc:sldMk cId="2027243944" sldId="392"/>
            <ac:spMk id="20" creationId="{FF852CE2-93ED-4E92-B149-97E83081B73C}"/>
          </ac:spMkLst>
        </pc:spChg>
        <pc:picChg chg="add mod">
          <ac:chgData name="Edwing Amir Moreno Moreno" userId="170aeec328efcd95" providerId="LiveId" clId="{1DF0B872-18BA-4911-BB21-7BAEAC10838D}" dt="2021-04-21T19:54:03.095" v="2443" actId="1076"/>
          <ac:picMkLst>
            <pc:docMk/>
            <pc:sldMk cId="2027243944" sldId="392"/>
            <ac:picMk id="10" creationId="{486C74DE-BD96-49B5-9A51-90A81DF41CFD}"/>
          </ac:picMkLst>
        </pc:picChg>
      </pc:sldChg>
      <pc:sldChg chg="addSp delSp modSp add mod modAnim">
        <pc:chgData name="Edwing Amir Moreno Moreno" userId="170aeec328efcd95" providerId="LiveId" clId="{1DF0B872-18BA-4911-BB21-7BAEAC10838D}" dt="2021-04-24T21:18:23.935" v="10649"/>
        <pc:sldMkLst>
          <pc:docMk/>
          <pc:sldMk cId="907831602" sldId="393"/>
        </pc:sldMkLst>
        <pc:spChg chg="add mod">
          <ac:chgData name="Edwing Amir Moreno Moreno" userId="170aeec328efcd95" providerId="LiveId" clId="{1DF0B872-18BA-4911-BB21-7BAEAC10838D}" dt="2021-04-21T19:56:32.142" v="2476" actId="1076"/>
          <ac:spMkLst>
            <pc:docMk/>
            <pc:sldMk cId="907831602" sldId="393"/>
            <ac:spMk id="13" creationId="{E84C7AF4-2665-434F-A5E2-4FDB6F167390}"/>
          </ac:spMkLst>
        </pc:spChg>
        <pc:spChg chg="mod">
          <ac:chgData name="Edwing Amir Moreno Moreno" userId="170aeec328efcd95" providerId="LiveId" clId="{1DF0B872-18BA-4911-BB21-7BAEAC10838D}" dt="2021-04-21T19:55:05.735" v="2457" actId="1076"/>
          <ac:spMkLst>
            <pc:docMk/>
            <pc:sldMk cId="907831602" sldId="393"/>
            <ac:spMk id="14" creationId="{6DD03466-F0D9-465E-BE36-DEDD676681BB}"/>
          </ac:spMkLst>
        </pc:spChg>
        <pc:spChg chg="mod">
          <ac:chgData name="Edwing Amir Moreno Moreno" userId="170aeec328efcd95" providerId="LiveId" clId="{1DF0B872-18BA-4911-BB21-7BAEAC10838D}" dt="2021-04-21T19:55:54.391" v="2465" actId="1076"/>
          <ac:spMkLst>
            <pc:docMk/>
            <pc:sldMk cId="907831602" sldId="393"/>
            <ac:spMk id="16" creationId="{B90FA683-1E34-4A5B-ADF2-E50F779A94A3}"/>
          </ac:spMkLst>
        </pc:spChg>
        <pc:spChg chg="mod">
          <ac:chgData name="Edwing Amir Moreno Moreno" userId="170aeec328efcd95" providerId="LiveId" clId="{1DF0B872-18BA-4911-BB21-7BAEAC10838D}" dt="2021-04-21T20:10:18.108" v="2477" actId="123"/>
          <ac:spMkLst>
            <pc:docMk/>
            <pc:sldMk cId="907831602" sldId="393"/>
            <ac:spMk id="18" creationId="{CF3A1061-21A4-488F-9916-AFD615060F7E}"/>
          </ac:spMkLst>
        </pc:spChg>
        <pc:spChg chg="del">
          <ac:chgData name="Edwing Amir Moreno Moreno" userId="170aeec328efcd95" providerId="LiveId" clId="{1DF0B872-18BA-4911-BB21-7BAEAC10838D}" dt="2021-04-21T19:55:43.718" v="2461" actId="478"/>
          <ac:spMkLst>
            <pc:docMk/>
            <pc:sldMk cId="907831602" sldId="393"/>
            <ac:spMk id="19" creationId="{354F493B-1A9D-43FD-A12C-D38D590B0317}"/>
          </ac:spMkLst>
        </pc:spChg>
        <pc:spChg chg="del">
          <ac:chgData name="Edwing Amir Moreno Moreno" userId="170aeec328efcd95" providerId="LiveId" clId="{1DF0B872-18BA-4911-BB21-7BAEAC10838D}" dt="2021-04-21T19:55:45.678" v="2462" actId="478"/>
          <ac:spMkLst>
            <pc:docMk/>
            <pc:sldMk cId="907831602" sldId="393"/>
            <ac:spMk id="20" creationId="{FF852CE2-93ED-4E92-B149-97E83081B73C}"/>
          </ac:spMkLst>
        </pc:spChg>
        <pc:picChg chg="del">
          <ac:chgData name="Edwing Amir Moreno Moreno" userId="170aeec328efcd95" providerId="LiveId" clId="{1DF0B872-18BA-4911-BB21-7BAEAC10838D}" dt="2021-04-21T19:55:25.498" v="2459" actId="478"/>
          <ac:picMkLst>
            <pc:docMk/>
            <pc:sldMk cId="907831602" sldId="393"/>
            <ac:picMk id="10" creationId="{486C74DE-BD96-49B5-9A51-90A81DF41CFD}"/>
          </ac:picMkLst>
        </pc:picChg>
      </pc:sldChg>
      <pc:sldChg chg="delSp modSp add mod modAnim">
        <pc:chgData name="Edwing Amir Moreno Moreno" userId="170aeec328efcd95" providerId="LiveId" clId="{1DF0B872-18BA-4911-BB21-7BAEAC10838D}" dt="2021-04-24T21:18:38.551" v="10653"/>
        <pc:sldMkLst>
          <pc:docMk/>
          <pc:sldMk cId="1859879118" sldId="394"/>
        </pc:sldMkLst>
        <pc:spChg chg="mod">
          <ac:chgData name="Edwing Amir Moreno Moreno" userId="170aeec328efcd95" providerId="LiveId" clId="{1DF0B872-18BA-4911-BB21-7BAEAC10838D}" dt="2021-04-21T20:13:50.805" v="2499" actId="1076"/>
          <ac:spMkLst>
            <pc:docMk/>
            <pc:sldMk cId="1859879118" sldId="394"/>
            <ac:spMk id="12" creationId="{C0DB1C78-9DB7-41AE-9624-BE4C6F10DB54}"/>
          </ac:spMkLst>
        </pc:spChg>
        <pc:spChg chg="del mod">
          <ac:chgData name="Edwing Amir Moreno Moreno" userId="170aeec328efcd95" providerId="LiveId" clId="{1DF0B872-18BA-4911-BB21-7BAEAC10838D}" dt="2021-04-21T20:12:59.538" v="2489" actId="478"/>
          <ac:spMkLst>
            <pc:docMk/>
            <pc:sldMk cId="1859879118" sldId="394"/>
            <ac:spMk id="13" creationId="{E84C7AF4-2665-434F-A5E2-4FDB6F167390}"/>
          </ac:spMkLst>
        </pc:spChg>
        <pc:spChg chg="mod">
          <ac:chgData name="Edwing Amir Moreno Moreno" userId="170aeec328efcd95" providerId="LiveId" clId="{1DF0B872-18BA-4911-BB21-7BAEAC10838D}" dt="2021-04-21T20:12:55.800" v="2488"/>
          <ac:spMkLst>
            <pc:docMk/>
            <pc:sldMk cId="1859879118" sldId="394"/>
            <ac:spMk id="14" creationId="{6DD03466-F0D9-465E-BE36-DEDD676681BB}"/>
          </ac:spMkLst>
        </pc:spChg>
        <pc:spChg chg="mod">
          <ac:chgData name="Edwing Amir Moreno Moreno" userId="170aeec328efcd95" providerId="LiveId" clId="{1DF0B872-18BA-4911-BB21-7BAEAC10838D}" dt="2021-04-21T20:13:19.853" v="2493" actId="1076"/>
          <ac:spMkLst>
            <pc:docMk/>
            <pc:sldMk cId="1859879118" sldId="394"/>
            <ac:spMk id="16" creationId="{B90FA683-1E34-4A5B-ADF2-E50F779A94A3}"/>
          </ac:spMkLst>
        </pc:spChg>
        <pc:spChg chg="mod">
          <ac:chgData name="Edwing Amir Moreno Moreno" userId="170aeec328efcd95" providerId="LiveId" clId="{1DF0B872-18BA-4911-BB21-7BAEAC10838D}" dt="2021-04-21T20:13:36.253" v="2497" actId="1076"/>
          <ac:spMkLst>
            <pc:docMk/>
            <pc:sldMk cId="1859879118" sldId="394"/>
            <ac:spMk id="18" creationId="{CF3A1061-21A4-488F-9916-AFD615060F7E}"/>
          </ac:spMkLst>
        </pc:spChg>
      </pc:sldChg>
      <pc:sldChg chg="addSp delSp modSp add mod modAnim">
        <pc:chgData name="Edwing Amir Moreno Moreno" userId="170aeec328efcd95" providerId="LiveId" clId="{1DF0B872-18BA-4911-BB21-7BAEAC10838D}" dt="2021-04-24T21:18:55.046" v="10657"/>
        <pc:sldMkLst>
          <pc:docMk/>
          <pc:sldMk cId="3139855144" sldId="395"/>
        </pc:sldMkLst>
        <pc:spChg chg="add mod">
          <ac:chgData name="Edwing Amir Moreno Moreno" userId="170aeec328efcd95" providerId="LiveId" clId="{1DF0B872-18BA-4911-BB21-7BAEAC10838D}" dt="2021-04-23T15:21:07.639" v="2580" actId="2711"/>
          <ac:spMkLst>
            <pc:docMk/>
            <pc:sldMk cId="3139855144" sldId="395"/>
            <ac:spMk id="11" creationId="{D0C81C18-4EAE-4D1E-8CA6-A57D14E0BEE2}"/>
          </ac:spMkLst>
        </pc:spChg>
        <pc:spChg chg="mod">
          <ac:chgData name="Edwing Amir Moreno Moreno" userId="170aeec328efcd95" providerId="LiveId" clId="{1DF0B872-18BA-4911-BB21-7BAEAC10838D}" dt="2021-04-23T15:04:51.189" v="2510" actId="113"/>
          <ac:spMkLst>
            <pc:docMk/>
            <pc:sldMk cId="3139855144" sldId="395"/>
            <ac:spMk id="12" creationId="{C0DB1C78-9DB7-41AE-9624-BE4C6F10DB54}"/>
          </ac:spMkLst>
        </pc:spChg>
        <pc:spChg chg="del">
          <ac:chgData name="Edwing Amir Moreno Moreno" userId="170aeec328efcd95" providerId="LiveId" clId="{1DF0B872-18BA-4911-BB21-7BAEAC10838D}" dt="2021-04-23T15:04:16.836" v="2501" actId="478"/>
          <ac:spMkLst>
            <pc:docMk/>
            <pc:sldMk cId="3139855144" sldId="395"/>
            <ac:spMk id="14" creationId="{6DD03466-F0D9-465E-BE36-DEDD676681BB}"/>
          </ac:spMkLst>
        </pc:spChg>
        <pc:spChg chg="add mod">
          <ac:chgData name="Edwing Amir Moreno Moreno" userId="170aeec328efcd95" providerId="LiveId" clId="{1DF0B872-18BA-4911-BB21-7BAEAC10838D}" dt="2021-04-23T15:21:07.639" v="2580" actId="2711"/>
          <ac:spMkLst>
            <pc:docMk/>
            <pc:sldMk cId="3139855144" sldId="395"/>
            <ac:spMk id="15" creationId="{4A22504E-E8E7-4893-9A6D-A46DF7DC4CB6}"/>
          </ac:spMkLst>
        </pc:spChg>
        <pc:spChg chg="del">
          <ac:chgData name="Edwing Amir Moreno Moreno" userId="170aeec328efcd95" providerId="LiveId" clId="{1DF0B872-18BA-4911-BB21-7BAEAC10838D}" dt="2021-04-23T15:04:16.836" v="2501" actId="478"/>
          <ac:spMkLst>
            <pc:docMk/>
            <pc:sldMk cId="3139855144" sldId="395"/>
            <ac:spMk id="16" creationId="{B90FA683-1E34-4A5B-ADF2-E50F779A94A3}"/>
          </ac:spMkLst>
        </pc:spChg>
        <pc:spChg chg="add mod">
          <ac:chgData name="Edwing Amir Moreno Moreno" userId="170aeec328efcd95" providerId="LiveId" clId="{1DF0B872-18BA-4911-BB21-7BAEAC10838D}" dt="2021-04-23T15:21:07.639" v="2580" actId="2711"/>
          <ac:spMkLst>
            <pc:docMk/>
            <pc:sldMk cId="3139855144" sldId="395"/>
            <ac:spMk id="17" creationId="{15043660-38AF-4B17-A3E3-0D6F809A9086}"/>
          </ac:spMkLst>
        </pc:spChg>
        <pc:spChg chg="del">
          <ac:chgData name="Edwing Amir Moreno Moreno" userId="170aeec328efcd95" providerId="LiveId" clId="{1DF0B872-18BA-4911-BB21-7BAEAC10838D}" dt="2021-04-23T15:04:16.836" v="2501" actId="478"/>
          <ac:spMkLst>
            <pc:docMk/>
            <pc:sldMk cId="3139855144" sldId="395"/>
            <ac:spMk id="18" creationId="{CF3A1061-21A4-488F-9916-AFD615060F7E}"/>
          </ac:spMkLst>
        </pc:spChg>
        <pc:picChg chg="add del mod modCrop">
          <ac:chgData name="Edwing Amir Moreno Moreno" userId="170aeec328efcd95" providerId="LiveId" clId="{1DF0B872-18BA-4911-BB21-7BAEAC10838D}" dt="2021-04-23T15:14:45.596" v="2521" actId="478"/>
          <ac:picMkLst>
            <pc:docMk/>
            <pc:sldMk cId="3139855144" sldId="395"/>
            <ac:picMk id="2" creationId="{C57CD44D-A827-464E-B2E5-8CAFA19B70EF}"/>
          </ac:picMkLst>
        </pc:picChg>
        <pc:picChg chg="add mod">
          <ac:chgData name="Edwing Amir Moreno Moreno" userId="170aeec328efcd95" providerId="LiveId" clId="{1DF0B872-18BA-4911-BB21-7BAEAC10838D}" dt="2021-04-23T15:15:57.432" v="2540" actId="1076"/>
          <ac:picMkLst>
            <pc:docMk/>
            <pc:sldMk cId="3139855144" sldId="395"/>
            <ac:picMk id="3" creationId="{E5EE6245-4BA0-42AE-B7F7-F01877B24985}"/>
          </ac:picMkLst>
        </pc:picChg>
        <pc:picChg chg="add mod">
          <ac:chgData name="Edwing Amir Moreno Moreno" userId="170aeec328efcd95" providerId="LiveId" clId="{1DF0B872-18BA-4911-BB21-7BAEAC10838D}" dt="2021-04-23T15:17:59.032" v="2560" actId="1076"/>
          <ac:picMkLst>
            <pc:docMk/>
            <pc:sldMk cId="3139855144" sldId="395"/>
            <ac:picMk id="6" creationId="{E70E78AF-0778-4A73-A654-645156B2BD73}"/>
          </ac:picMkLst>
        </pc:picChg>
        <pc:picChg chg="add mod">
          <ac:chgData name="Edwing Amir Moreno Moreno" userId="170aeec328efcd95" providerId="LiveId" clId="{1DF0B872-18BA-4911-BB21-7BAEAC10838D}" dt="2021-04-23T15:21:18.097" v="2583" actId="14100"/>
          <ac:picMkLst>
            <pc:docMk/>
            <pc:sldMk cId="3139855144" sldId="395"/>
            <ac:picMk id="9" creationId="{2BD76DC7-C0C6-4335-8005-02B527006B81}"/>
          </ac:picMkLst>
        </pc:picChg>
      </pc:sldChg>
      <pc:sldChg chg="addSp delSp modSp add mod modAnim">
        <pc:chgData name="Edwing Amir Moreno Moreno" userId="170aeec328efcd95" providerId="LiveId" clId="{1DF0B872-18BA-4911-BB21-7BAEAC10838D}" dt="2021-04-24T21:19:26.606" v="10665"/>
        <pc:sldMkLst>
          <pc:docMk/>
          <pc:sldMk cId="3696586907" sldId="396"/>
        </pc:sldMkLst>
        <pc:spChg chg="add del mod">
          <ac:chgData name="Edwing Amir Moreno Moreno" userId="170aeec328efcd95" providerId="LiveId" clId="{1DF0B872-18BA-4911-BB21-7BAEAC10838D}" dt="2021-04-23T15:48:32.102" v="2616" actId="478"/>
          <ac:spMkLst>
            <pc:docMk/>
            <pc:sldMk cId="3696586907" sldId="396"/>
            <ac:spMk id="4" creationId="{50202D45-7B35-449E-B590-BD05B17BD115}"/>
          </ac:spMkLst>
        </pc:spChg>
        <pc:spChg chg="add mod">
          <ac:chgData name="Edwing Amir Moreno Moreno" userId="170aeec328efcd95" providerId="LiveId" clId="{1DF0B872-18BA-4911-BB21-7BAEAC10838D}" dt="2021-04-23T15:52:14.961" v="2691" actId="1076"/>
          <ac:spMkLst>
            <pc:docMk/>
            <pc:sldMk cId="3696586907" sldId="396"/>
            <ac:spMk id="8" creationId="{2198C757-E069-450F-A3A2-A791AEA2F6CD}"/>
          </ac:spMkLst>
        </pc:spChg>
        <pc:spChg chg="del">
          <ac:chgData name="Edwing Amir Moreno Moreno" userId="170aeec328efcd95" providerId="LiveId" clId="{1DF0B872-18BA-4911-BB21-7BAEAC10838D}" dt="2021-04-23T15:33:15.639" v="2585" actId="478"/>
          <ac:spMkLst>
            <pc:docMk/>
            <pc:sldMk cId="3696586907" sldId="396"/>
            <ac:spMk id="11" creationId="{D0C81C18-4EAE-4D1E-8CA6-A57D14E0BEE2}"/>
          </ac:spMkLst>
        </pc:spChg>
        <pc:spChg chg="mod">
          <ac:chgData name="Edwing Amir Moreno Moreno" userId="170aeec328efcd95" providerId="LiveId" clId="{1DF0B872-18BA-4911-BB21-7BAEAC10838D}" dt="2021-04-23T15:33:32.703" v="2591" actId="122"/>
          <ac:spMkLst>
            <pc:docMk/>
            <pc:sldMk cId="3696586907" sldId="396"/>
            <ac:spMk id="12" creationId="{C0DB1C78-9DB7-41AE-9624-BE4C6F10DB54}"/>
          </ac:spMkLst>
        </pc:spChg>
        <pc:spChg chg="add mod">
          <ac:chgData name="Edwing Amir Moreno Moreno" userId="170aeec328efcd95" providerId="LiveId" clId="{1DF0B872-18BA-4911-BB21-7BAEAC10838D}" dt="2021-04-23T15:34:45.294" v="2604" actId="115"/>
          <ac:spMkLst>
            <pc:docMk/>
            <pc:sldMk cId="3696586907" sldId="396"/>
            <ac:spMk id="13" creationId="{BC38B293-ECAA-4E48-8C24-51B79F5E3984}"/>
          </ac:spMkLst>
        </pc:spChg>
        <pc:spChg chg="del">
          <ac:chgData name="Edwing Amir Moreno Moreno" userId="170aeec328efcd95" providerId="LiveId" clId="{1DF0B872-18BA-4911-BB21-7BAEAC10838D}" dt="2021-04-23T15:33:15.639" v="2585" actId="478"/>
          <ac:spMkLst>
            <pc:docMk/>
            <pc:sldMk cId="3696586907" sldId="396"/>
            <ac:spMk id="15" creationId="{4A22504E-E8E7-4893-9A6D-A46DF7DC4CB6}"/>
          </ac:spMkLst>
        </pc:spChg>
        <pc:spChg chg="add mod">
          <ac:chgData name="Edwing Amir Moreno Moreno" userId="170aeec328efcd95" providerId="LiveId" clId="{1DF0B872-18BA-4911-BB21-7BAEAC10838D}" dt="2021-04-23T15:52:20.314" v="2693" actId="1076"/>
          <ac:spMkLst>
            <pc:docMk/>
            <pc:sldMk cId="3696586907" sldId="396"/>
            <ac:spMk id="16" creationId="{40B28CB5-AC87-4FE7-B535-8F6923F4CEA6}"/>
          </ac:spMkLst>
        </pc:spChg>
        <pc:spChg chg="del">
          <ac:chgData name="Edwing Amir Moreno Moreno" userId="170aeec328efcd95" providerId="LiveId" clId="{1DF0B872-18BA-4911-BB21-7BAEAC10838D}" dt="2021-04-23T15:33:15.639" v="2585" actId="478"/>
          <ac:spMkLst>
            <pc:docMk/>
            <pc:sldMk cId="3696586907" sldId="396"/>
            <ac:spMk id="17" creationId="{15043660-38AF-4B17-A3E3-0D6F809A9086}"/>
          </ac:spMkLst>
        </pc:spChg>
        <pc:spChg chg="add mod">
          <ac:chgData name="Edwing Amir Moreno Moreno" userId="170aeec328efcd95" providerId="LiveId" clId="{1DF0B872-18BA-4911-BB21-7BAEAC10838D}" dt="2021-04-23T15:52:17.865" v="2692" actId="1076"/>
          <ac:spMkLst>
            <pc:docMk/>
            <pc:sldMk cId="3696586907" sldId="396"/>
            <ac:spMk id="18" creationId="{BDB61D29-3CBF-4AF9-B5E4-F0D1498E7179}"/>
          </ac:spMkLst>
        </pc:spChg>
        <pc:spChg chg="add mod">
          <ac:chgData name="Edwing Amir Moreno Moreno" userId="170aeec328efcd95" providerId="LiveId" clId="{1DF0B872-18BA-4911-BB21-7BAEAC10838D}" dt="2021-04-23T15:52:22.954" v="2694" actId="1076"/>
          <ac:spMkLst>
            <pc:docMk/>
            <pc:sldMk cId="3696586907" sldId="396"/>
            <ac:spMk id="19" creationId="{7BCCC694-517D-4B59-80C2-CE5784F5C3CF}"/>
          </ac:spMkLst>
        </pc:spChg>
        <pc:spChg chg="add mod">
          <ac:chgData name="Edwing Amir Moreno Moreno" userId="170aeec328efcd95" providerId="LiveId" clId="{1DF0B872-18BA-4911-BB21-7BAEAC10838D}" dt="2021-04-23T15:53:04.681" v="2704" actId="692"/>
          <ac:spMkLst>
            <pc:docMk/>
            <pc:sldMk cId="3696586907" sldId="396"/>
            <ac:spMk id="21" creationId="{FCABD977-AADB-49FC-A56A-0A597F4D6E70}"/>
          </ac:spMkLst>
        </pc:spChg>
        <pc:picChg chg="del">
          <ac:chgData name="Edwing Amir Moreno Moreno" userId="170aeec328efcd95" providerId="LiveId" clId="{1DF0B872-18BA-4911-BB21-7BAEAC10838D}" dt="2021-04-23T15:33:15.639" v="2585" actId="478"/>
          <ac:picMkLst>
            <pc:docMk/>
            <pc:sldMk cId="3696586907" sldId="396"/>
            <ac:picMk id="3" creationId="{E5EE6245-4BA0-42AE-B7F7-F01877B24985}"/>
          </ac:picMkLst>
        </pc:picChg>
        <pc:picChg chg="del">
          <ac:chgData name="Edwing Amir Moreno Moreno" userId="170aeec328efcd95" providerId="LiveId" clId="{1DF0B872-18BA-4911-BB21-7BAEAC10838D}" dt="2021-04-23T15:33:15.639" v="2585" actId="478"/>
          <ac:picMkLst>
            <pc:docMk/>
            <pc:sldMk cId="3696586907" sldId="396"/>
            <ac:picMk id="6" creationId="{E70E78AF-0778-4A73-A654-645156B2BD73}"/>
          </ac:picMkLst>
        </pc:picChg>
        <pc:picChg chg="del">
          <ac:chgData name="Edwing Amir Moreno Moreno" userId="170aeec328efcd95" providerId="LiveId" clId="{1DF0B872-18BA-4911-BB21-7BAEAC10838D}" dt="2021-04-23T15:33:15.639" v="2585" actId="478"/>
          <ac:picMkLst>
            <pc:docMk/>
            <pc:sldMk cId="3696586907" sldId="396"/>
            <ac:picMk id="9" creationId="{2BD76DC7-C0C6-4335-8005-02B527006B81}"/>
          </ac:picMkLst>
        </pc:picChg>
      </pc:sldChg>
      <pc:sldChg chg="addSp delSp modSp add mod modAnim">
        <pc:chgData name="Edwing Amir Moreno Moreno" userId="170aeec328efcd95" providerId="LiveId" clId="{1DF0B872-18BA-4911-BB21-7BAEAC10838D}" dt="2021-04-24T21:20:08.349" v="10673"/>
        <pc:sldMkLst>
          <pc:docMk/>
          <pc:sldMk cId="4276433874" sldId="397"/>
        </pc:sldMkLst>
        <pc:spChg chg="del">
          <ac:chgData name="Edwing Amir Moreno Moreno" userId="170aeec328efcd95" providerId="LiveId" clId="{1DF0B872-18BA-4911-BB21-7BAEAC10838D}" dt="2021-04-23T17:29:17.769" v="2706" actId="478"/>
          <ac:spMkLst>
            <pc:docMk/>
            <pc:sldMk cId="4276433874" sldId="397"/>
            <ac:spMk id="8" creationId="{2198C757-E069-450F-A3A2-A791AEA2F6CD}"/>
          </ac:spMkLst>
        </pc:spChg>
        <pc:spChg chg="del">
          <ac:chgData name="Edwing Amir Moreno Moreno" userId="170aeec328efcd95" providerId="LiveId" clId="{1DF0B872-18BA-4911-BB21-7BAEAC10838D}" dt="2021-04-23T17:29:17.769" v="2706" actId="478"/>
          <ac:spMkLst>
            <pc:docMk/>
            <pc:sldMk cId="4276433874" sldId="397"/>
            <ac:spMk id="12" creationId="{C0DB1C78-9DB7-41AE-9624-BE4C6F10DB54}"/>
          </ac:spMkLst>
        </pc:spChg>
        <pc:spChg chg="del">
          <ac:chgData name="Edwing Amir Moreno Moreno" userId="170aeec328efcd95" providerId="LiveId" clId="{1DF0B872-18BA-4911-BB21-7BAEAC10838D}" dt="2021-04-23T17:29:17.769" v="2706" actId="478"/>
          <ac:spMkLst>
            <pc:docMk/>
            <pc:sldMk cId="4276433874" sldId="397"/>
            <ac:spMk id="13" creationId="{BC38B293-ECAA-4E48-8C24-51B79F5E3984}"/>
          </ac:spMkLst>
        </pc:spChg>
        <pc:spChg chg="add mod">
          <ac:chgData name="Edwing Amir Moreno Moreno" userId="170aeec328efcd95" providerId="LiveId" clId="{1DF0B872-18BA-4911-BB21-7BAEAC10838D}" dt="2021-04-23T17:35:55.976" v="2891" actId="2711"/>
          <ac:spMkLst>
            <pc:docMk/>
            <pc:sldMk cId="4276433874" sldId="397"/>
            <ac:spMk id="14" creationId="{21F86185-9C37-45D8-96D4-38A77DDF5F75}"/>
          </ac:spMkLst>
        </pc:spChg>
        <pc:spChg chg="add mod">
          <ac:chgData name="Edwing Amir Moreno Moreno" userId="170aeec328efcd95" providerId="LiveId" clId="{1DF0B872-18BA-4911-BB21-7BAEAC10838D}" dt="2021-04-23T17:38:09.314" v="2909" actId="20577"/>
          <ac:spMkLst>
            <pc:docMk/>
            <pc:sldMk cId="4276433874" sldId="397"/>
            <ac:spMk id="15" creationId="{97E92AE9-AD51-4E84-ACE7-0E82F24F089F}"/>
          </ac:spMkLst>
        </pc:spChg>
        <pc:spChg chg="del">
          <ac:chgData name="Edwing Amir Moreno Moreno" userId="170aeec328efcd95" providerId="LiveId" clId="{1DF0B872-18BA-4911-BB21-7BAEAC10838D}" dt="2021-04-23T17:29:17.769" v="2706" actId="478"/>
          <ac:spMkLst>
            <pc:docMk/>
            <pc:sldMk cId="4276433874" sldId="397"/>
            <ac:spMk id="16" creationId="{40B28CB5-AC87-4FE7-B535-8F6923F4CEA6}"/>
          </ac:spMkLst>
        </pc:spChg>
        <pc:spChg chg="add mod">
          <ac:chgData name="Edwing Amir Moreno Moreno" userId="170aeec328efcd95" providerId="LiveId" clId="{1DF0B872-18BA-4911-BB21-7BAEAC10838D}" dt="2021-04-23T17:38:07.124" v="2908" actId="1076"/>
          <ac:spMkLst>
            <pc:docMk/>
            <pc:sldMk cId="4276433874" sldId="397"/>
            <ac:spMk id="17" creationId="{9AAD2A5E-9A77-4CC1-B12D-6C33D2BC22B5}"/>
          </ac:spMkLst>
        </pc:spChg>
        <pc:spChg chg="del">
          <ac:chgData name="Edwing Amir Moreno Moreno" userId="170aeec328efcd95" providerId="LiveId" clId="{1DF0B872-18BA-4911-BB21-7BAEAC10838D}" dt="2021-04-23T17:29:17.769" v="2706" actId="478"/>
          <ac:spMkLst>
            <pc:docMk/>
            <pc:sldMk cId="4276433874" sldId="397"/>
            <ac:spMk id="18" creationId="{BDB61D29-3CBF-4AF9-B5E4-F0D1498E7179}"/>
          </ac:spMkLst>
        </pc:spChg>
        <pc:spChg chg="del">
          <ac:chgData name="Edwing Amir Moreno Moreno" userId="170aeec328efcd95" providerId="LiveId" clId="{1DF0B872-18BA-4911-BB21-7BAEAC10838D}" dt="2021-04-23T17:29:17.769" v="2706" actId="478"/>
          <ac:spMkLst>
            <pc:docMk/>
            <pc:sldMk cId="4276433874" sldId="397"/>
            <ac:spMk id="19" creationId="{7BCCC694-517D-4B59-80C2-CE5784F5C3CF}"/>
          </ac:spMkLst>
        </pc:spChg>
        <pc:spChg chg="del">
          <ac:chgData name="Edwing Amir Moreno Moreno" userId="170aeec328efcd95" providerId="LiveId" clId="{1DF0B872-18BA-4911-BB21-7BAEAC10838D}" dt="2021-04-23T17:29:17.769" v="2706" actId="478"/>
          <ac:spMkLst>
            <pc:docMk/>
            <pc:sldMk cId="4276433874" sldId="397"/>
            <ac:spMk id="21" creationId="{FCABD977-AADB-49FC-A56A-0A597F4D6E70}"/>
          </ac:spMkLst>
        </pc:spChg>
      </pc:sldChg>
      <pc:sldChg chg="delSp modSp add mod modAnim">
        <pc:chgData name="Edwing Amir Moreno Moreno" userId="170aeec328efcd95" providerId="LiveId" clId="{1DF0B872-18BA-4911-BB21-7BAEAC10838D}" dt="2021-04-24T21:20:26.822" v="10677"/>
        <pc:sldMkLst>
          <pc:docMk/>
          <pc:sldMk cId="1732780817" sldId="398"/>
        </pc:sldMkLst>
        <pc:spChg chg="mod">
          <ac:chgData name="Edwing Amir Moreno Moreno" userId="170aeec328efcd95" providerId="LiveId" clId="{1DF0B872-18BA-4911-BB21-7BAEAC10838D}" dt="2021-04-23T17:39:02.718" v="2922" actId="14100"/>
          <ac:spMkLst>
            <pc:docMk/>
            <pc:sldMk cId="1732780817" sldId="398"/>
            <ac:spMk id="14" creationId="{21F86185-9C37-45D8-96D4-38A77DDF5F75}"/>
          </ac:spMkLst>
        </pc:spChg>
        <pc:spChg chg="del">
          <ac:chgData name="Edwing Amir Moreno Moreno" userId="170aeec328efcd95" providerId="LiveId" clId="{1DF0B872-18BA-4911-BB21-7BAEAC10838D}" dt="2021-04-23T17:38:24.507" v="2911" actId="478"/>
          <ac:spMkLst>
            <pc:docMk/>
            <pc:sldMk cId="1732780817" sldId="398"/>
            <ac:spMk id="15" creationId="{97E92AE9-AD51-4E84-ACE7-0E82F24F089F}"/>
          </ac:spMkLst>
        </pc:spChg>
        <pc:spChg chg="mod">
          <ac:chgData name="Edwing Amir Moreno Moreno" userId="170aeec328efcd95" providerId="LiveId" clId="{1DF0B872-18BA-4911-BB21-7BAEAC10838D}" dt="2021-04-23T17:38:55.178" v="2921" actId="123"/>
          <ac:spMkLst>
            <pc:docMk/>
            <pc:sldMk cId="1732780817" sldId="398"/>
            <ac:spMk id="17" creationId="{9AAD2A5E-9A77-4CC1-B12D-6C33D2BC22B5}"/>
          </ac:spMkLst>
        </pc:spChg>
      </pc:sldChg>
      <pc:sldChg chg="addSp delSp modSp add mod modAnim">
        <pc:chgData name="Edwing Amir Moreno Moreno" userId="170aeec328efcd95" providerId="LiveId" clId="{1DF0B872-18BA-4911-BB21-7BAEAC10838D}" dt="2021-04-24T21:24:10.676" v="10693"/>
        <pc:sldMkLst>
          <pc:docMk/>
          <pc:sldMk cId="1485446568" sldId="399"/>
        </pc:sldMkLst>
        <pc:spChg chg="add mod">
          <ac:chgData name="Edwing Amir Moreno Moreno" userId="170aeec328efcd95" providerId="LiveId" clId="{1DF0B872-18BA-4911-BB21-7BAEAC10838D}" dt="2021-04-23T17:45:06.808" v="2946" actId="20577"/>
          <ac:spMkLst>
            <pc:docMk/>
            <pc:sldMk cId="1485446568" sldId="399"/>
            <ac:spMk id="8" creationId="{FD76F7B0-A74F-44F4-BE4A-935A522BF693}"/>
          </ac:spMkLst>
        </pc:spChg>
        <pc:spChg chg="add del">
          <ac:chgData name="Edwing Amir Moreno Moreno" userId="170aeec328efcd95" providerId="LiveId" clId="{1DF0B872-18BA-4911-BB21-7BAEAC10838D}" dt="2021-04-23T19:23:53.517" v="2955" actId="478"/>
          <ac:spMkLst>
            <pc:docMk/>
            <pc:sldMk cId="1485446568" sldId="399"/>
            <ac:spMk id="9" creationId="{82B8A0F0-2054-41C6-AD1F-69A706A22C2D}"/>
          </ac:spMkLst>
        </pc:spChg>
        <pc:spChg chg="add mod">
          <ac:chgData name="Edwing Amir Moreno Moreno" userId="170aeec328efcd95" providerId="LiveId" clId="{1DF0B872-18BA-4911-BB21-7BAEAC10838D}" dt="2021-04-23T19:23:46.237" v="2954" actId="14100"/>
          <ac:spMkLst>
            <pc:docMk/>
            <pc:sldMk cId="1485446568" sldId="399"/>
            <ac:spMk id="11" creationId="{5D9DB384-69D8-46E9-A935-4A6D9C3740B3}"/>
          </ac:spMkLst>
        </pc:spChg>
        <pc:spChg chg="mod">
          <ac:chgData name="Edwing Amir Moreno Moreno" userId="170aeec328efcd95" providerId="LiveId" clId="{1DF0B872-18BA-4911-BB21-7BAEAC10838D}" dt="2021-04-23T17:44:00.297" v="2932" actId="113"/>
          <ac:spMkLst>
            <pc:docMk/>
            <pc:sldMk cId="1485446568" sldId="399"/>
            <ac:spMk id="14" creationId="{21F86185-9C37-45D8-96D4-38A77DDF5F75}"/>
          </ac:spMkLst>
        </pc:spChg>
        <pc:spChg chg="del">
          <ac:chgData name="Edwing Amir Moreno Moreno" userId="170aeec328efcd95" providerId="LiveId" clId="{1DF0B872-18BA-4911-BB21-7BAEAC10838D}" dt="2021-04-23T17:43:30.171" v="2924" actId="478"/>
          <ac:spMkLst>
            <pc:docMk/>
            <pc:sldMk cId="1485446568" sldId="399"/>
            <ac:spMk id="17" creationId="{9AAD2A5E-9A77-4CC1-B12D-6C33D2BC22B5}"/>
          </ac:spMkLst>
        </pc:spChg>
      </pc:sldChg>
      <pc:sldChg chg="addSp delSp modSp add mod delAnim modAnim">
        <pc:chgData name="Edwing Amir Moreno Moreno" userId="170aeec328efcd95" providerId="LiveId" clId="{1DF0B872-18BA-4911-BB21-7BAEAC10838D}" dt="2021-04-24T21:26:00.445" v="10714"/>
        <pc:sldMkLst>
          <pc:docMk/>
          <pc:sldMk cId="2353678613" sldId="400"/>
        </pc:sldMkLst>
        <pc:spChg chg="add del mod">
          <ac:chgData name="Edwing Amir Moreno Moreno" userId="170aeec328efcd95" providerId="LiveId" clId="{1DF0B872-18BA-4911-BB21-7BAEAC10838D}" dt="2021-04-23T19:33:48.147" v="2983" actId="478"/>
          <ac:spMkLst>
            <pc:docMk/>
            <pc:sldMk cId="2353678613" sldId="400"/>
            <ac:spMk id="4" creationId="{3D196F2A-B4B4-4F85-90A2-22C3A29D0784}"/>
          </ac:spMkLst>
        </pc:spChg>
        <pc:spChg chg="add mod">
          <ac:chgData name="Edwing Amir Moreno Moreno" userId="170aeec328efcd95" providerId="LiveId" clId="{1DF0B872-18BA-4911-BB21-7BAEAC10838D}" dt="2021-04-23T19:35:47.506" v="3064" actId="113"/>
          <ac:spMkLst>
            <pc:docMk/>
            <pc:sldMk cId="2353678613" sldId="400"/>
            <ac:spMk id="6" creationId="{99675502-D008-4470-804F-CE8851DE1019}"/>
          </ac:spMkLst>
        </pc:spChg>
        <pc:spChg chg="del">
          <ac:chgData name="Edwing Amir Moreno Moreno" userId="170aeec328efcd95" providerId="LiveId" clId="{1DF0B872-18BA-4911-BB21-7BAEAC10838D}" dt="2021-04-23T19:25:54.021" v="2957" actId="478"/>
          <ac:spMkLst>
            <pc:docMk/>
            <pc:sldMk cId="2353678613" sldId="400"/>
            <ac:spMk id="8" creationId="{FD76F7B0-A74F-44F4-BE4A-935A522BF693}"/>
          </ac:spMkLst>
        </pc:spChg>
        <pc:spChg chg="add del mod">
          <ac:chgData name="Edwing Amir Moreno Moreno" userId="170aeec328efcd95" providerId="LiveId" clId="{1DF0B872-18BA-4911-BB21-7BAEAC10838D}" dt="2021-04-23T19:33:52.276" v="2987" actId="478"/>
          <ac:spMkLst>
            <pc:docMk/>
            <pc:sldMk cId="2353678613" sldId="400"/>
            <ac:spMk id="9" creationId="{0846839F-45A3-4D59-A821-6964C4BD9AB8}"/>
          </ac:spMkLst>
        </pc:spChg>
        <pc:spChg chg="del">
          <ac:chgData name="Edwing Amir Moreno Moreno" userId="170aeec328efcd95" providerId="LiveId" clId="{1DF0B872-18BA-4911-BB21-7BAEAC10838D}" dt="2021-04-23T19:25:55.930" v="2958" actId="478"/>
          <ac:spMkLst>
            <pc:docMk/>
            <pc:sldMk cId="2353678613" sldId="400"/>
            <ac:spMk id="11" creationId="{5D9DB384-69D8-46E9-A935-4A6D9C3740B3}"/>
          </ac:spMkLst>
        </pc:spChg>
        <pc:spChg chg="add del mod">
          <ac:chgData name="Edwing Amir Moreno Moreno" userId="170aeec328efcd95" providerId="LiveId" clId="{1DF0B872-18BA-4911-BB21-7BAEAC10838D}" dt="2021-04-23T19:33:49.327" v="2984" actId="478"/>
          <ac:spMkLst>
            <pc:docMk/>
            <pc:sldMk cId="2353678613" sldId="400"/>
            <ac:spMk id="12" creationId="{AA672952-451A-4220-93BA-9E99F770CA48}"/>
          </ac:spMkLst>
        </pc:spChg>
        <pc:spChg chg="add del mod">
          <ac:chgData name="Edwing Amir Moreno Moreno" userId="170aeec328efcd95" providerId="LiveId" clId="{1DF0B872-18BA-4911-BB21-7BAEAC10838D}" dt="2021-04-23T19:33:49.602" v="2985" actId="478"/>
          <ac:spMkLst>
            <pc:docMk/>
            <pc:sldMk cId="2353678613" sldId="400"/>
            <ac:spMk id="13" creationId="{BADF0A0E-48C9-45EA-B1A2-4CB2B76F501B}"/>
          </ac:spMkLst>
        </pc:spChg>
        <pc:spChg chg="del">
          <ac:chgData name="Edwing Amir Moreno Moreno" userId="170aeec328efcd95" providerId="LiveId" clId="{1DF0B872-18BA-4911-BB21-7BAEAC10838D}" dt="2021-04-23T19:25:57.592" v="2959" actId="478"/>
          <ac:spMkLst>
            <pc:docMk/>
            <pc:sldMk cId="2353678613" sldId="400"/>
            <ac:spMk id="14" creationId="{21F86185-9C37-45D8-96D4-38A77DDF5F75}"/>
          </ac:spMkLst>
        </pc:spChg>
        <pc:spChg chg="add del mod">
          <ac:chgData name="Edwing Amir Moreno Moreno" userId="170aeec328efcd95" providerId="LiveId" clId="{1DF0B872-18BA-4911-BB21-7BAEAC10838D}" dt="2021-04-23T19:33:50.796" v="2986" actId="478"/>
          <ac:spMkLst>
            <pc:docMk/>
            <pc:sldMk cId="2353678613" sldId="400"/>
            <ac:spMk id="15" creationId="{F7F08891-AF4E-45A6-BB82-F07A8BC8DB36}"/>
          </ac:spMkLst>
        </pc:spChg>
        <pc:spChg chg="add mod">
          <ac:chgData name="Edwing Amir Moreno Moreno" userId="170aeec328efcd95" providerId="LiveId" clId="{1DF0B872-18BA-4911-BB21-7BAEAC10838D}" dt="2021-04-23T19:36:04.196" v="3066" actId="207"/>
          <ac:spMkLst>
            <pc:docMk/>
            <pc:sldMk cId="2353678613" sldId="400"/>
            <ac:spMk id="16" creationId="{8980958D-B4B8-41E5-8DA2-3E4B9E6BE88D}"/>
          </ac:spMkLst>
        </pc:spChg>
        <pc:graphicFrameChg chg="add del mod modGraphic">
          <ac:chgData name="Edwing Amir Moreno Moreno" userId="170aeec328efcd95" providerId="LiveId" clId="{1DF0B872-18BA-4911-BB21-7BAEAC10838D}" dt="2021-04-23T19:30:37.780" v="2969" actId="478"/>
          <ac:graphicFrameMkLst>
            <pc:docMk/>
            <pc:sldMk cId="2353678613" sldId="400"/>
            <ac:graphicFrameMk id="3" creationId="{0BD3EA74-DA14-4D3A-B312-CEA9AEDB0FE3}"/>
          </ac:graphicFrameMkLst>
        </pc:graphicFrameChg>
      </pc:sldChg>
      <pc:sldChg chg="addSp delSp modSp add mod modAnim">
        <pc:chgData name="Edwing Amir Moreno Moreno" userId="170aeec328efcd95" providerId="LiveId" clId="{1DF0B872-18BA-4911-BB21-7BAEAC10838D}" dt="2021-04-24T21:26:27.416" v="10720"/>
        <pc:sldMkLst>
          <pc:docMk/>
          <pc:sldMk cId="1095533556" sldId="401"/>
        </pc:sldMkLst>
        <pc:spChg chg="add mod">
          <ac:chgData name="Edwing Amir Moreno Moreno" userId="170aeec328efcd95" providerId="LiveId" clId="{1DF0B872-18BA-4911-BB21-7BAEAC10838D}" dt="2021-04-23T19:37:05.229" v="3070" actId="1076"/>
          <ac:spMkLst>
            <pc:docMk/>
            <pc:sldMk cId="1095533556" sldId="401"/>
            <ac:spMk id="2" creationId="{B1E5E5E6-2152-4A0C-96A8-AE06CD4902F2}"/>
          </ac:spMkLst>
        </pc:spChg>
        <pc:spChg chg="del">
          <ac:chgData name="Edwing Amir Moreno Moreno" userId="170aeec328efcd95" providerId="LiveId" clId="{1DF0B872-18BA-4911-BB21-7BAEAC10838D}" dt="2021-04-23T19:36:30.600" v="3068" actId="478"/>
          <ac:spMkLst>
            <pc:docMk/>
            <pc:sldMk cId="1095533556" sldId="401"/>
            <ac:spMk id="6" creationId="{99675502-D008-4470-804F-CE8851DE1019}"/>
          </ac:spMkLst>
        </pc:spChg>
        <pc:spChg chg="add mod">
          <ac:chgData name="Edwing Amir Moreno Moreno" userId="170aeec328efcd95" providerId="LiveId" clId="{1DF0B872-18BA-4911-BB21-7BAEAC10838D}" dt="2021-04-23T19:37:53.268" v="3103" actId="122"/>
          <ac:spMkLst>
            <pc:docMk/>
            <pc:sldMk cId="1095533556" sldId="401"/>
            <ac:spMk id="8" creationId="{E6ED662B-40C7-4E5A-8720-DB25FB055EEE}"/>
          </ac:spMkLst>
        </pc:spChg>
        <pc:spChg chg="add mod">
          <ac:chgData name="Edwing Amir Moreno Moreno" userId="170aeec328efcd95" providerId="LiveId" clId="{1DF0B872-18BA-4911-BB21-7BAEAC10838D}" dt="2021-04-23T19:40:37.125" v="3126" actId="1076"/>
          <ac:spMkLst>
            <pc:docMk/>
            <pc:sldMk cId="1095533556" sldId="401"/>
            <ac:spMk id="9" creationId="{D2CE6DB8-6F1F-4B4D-A3C7-627F2511F27B}"/>
          </ac:spMkLst>
        </pc:spChg>
        <pc:spChg chg="add del mod">
          <ac:chgData name="Edwing Amir Moreno Moreno" userId="170aeec328efcd95" providerId="LiveId" clId="{1DF0B872-18BA-4911-BB21-7BAEAC10838D}" dt="2021-04-23T19:40:28.206" v="3122" actId="478"/>
          <ac:spMkLst>
            <pc:docMk/>
            <pc:sldMk cId="1095533556" sldId="401"/>
            <ac:spMk id="10" creationId="{FC27F391-ED94-443F-B9A4-A5417711C6B5}"/>
          </ac:spMkLst>
        </pc:spChg>
        <pc:spChg chg="del">
          <ac:chgData name="Edwing Amir Moreno Moreno" userId="170aeec328efcd95" providerId="LiveId" clId="{1DF0B872-18BA-4911-BB21-7BAEAC10838D}" dt="2021-04-23T19:37:57.564" v="3104" actId="478"/>
          <ac:spMkLst>
            <pc:docMk/>
            <pc:sldMk cId="1095533556" sldId="401"/>
            <ac:spMk id="16" creationId="{8980958D-B4B8-41E5-8DA2-3E4B9E6BE88D}"/>
          </ac:spMkLst>
        </pc:spChg>
      </pc:sldChg>
      <pc:sldChg chg="addSp delSp modSp add mod modAnim">
        <pc:chgData name="Edwing Amir Moreno Moreno" userId="170aeec328efcd95" providerId="LiveId" clId="{1DF0B872-18BA-4911-BB21-7BAEAC10838D}" dt="2021-04-24T21:26:53.263" v="10725"/>
        <pc:sldMkLst>
          <pc:docMk/>
          <pc:sldMk cId="1890688696" sldId="402"/>
        </pc:sldMkLst>
        <pc:spChg chg="del">
          <ac:chgData name="Edwing Amir Moreno Moreno" userId="170aeec328efcd95" providerId="LiveId" clId="{1DF0B872-18BA-4911-BB21-7BAEAC10838D}" dt="2021-04-23T19:39:24.395" v="3116" actId="478"/>
          <ac:spMkLst>
            <pc:docMk/>
            <pc:sldMk cId="1890688696" sldId="402"/>
            <ac:spMk id="9" creationId="{D2CE6DB8-6F1F-4B4D-A3C7-627F2511F27B}"/>
          </ac:spMkLst>
        </pc:spChg>
        <pc:spChg chg="del mod">
          <ac:chgData name="Edwing Amir Moreno Moreno" userId="170aeec328efcd95" providerId="LiveId" clId="{1DF0B872-18BA-4911-BB21-7BAEAC10838D}" dt="2021-04-23T19:39:21.549" v="3115" actId="478"/>
          <ac:spMkLst>
            <pc:docMk/>
            <pc:sldMk cId="1890688696" sldId="402"/>
            <ac:spMk id="10" creationId="{FC27F391-ED94-443F-B9A4-A5417711C6B5}"/>
          </ac:spMkLst>
        </pc:spChg>
        <pc:spChg chg="add mod">
          <ac:chgData name="Edwing Amir Moreno Moreno" userId="170aeec328efcd95" providerId="LiveId" clId="{1DF0B872-18BA-4911-BB21-7BAEAC10838D}" dt="2021-04-23T19:39:41.733" v="3121" actId="1076"/>
          <ac:spMkLst>
            <pc:docMk/>
            <pc:sldMk cId="1890688696" sldId="402"/>
            <ac:spMk id="11" creationId="{DC2F1DBD-64AF-4F10-BDEC-57768D159119}"/>
          </ac:spMkLst>
        </pc:spChg>
      </pc:sldChg>
      <pc:sldChg chg="modSp add ord">
        <pc:chgData name="Edwing Amir Moreno Moreno" userId="170aeec328efcd95" providerId="LiveId" clId="{1DF0B872-18BA-4911-BB21-7BAEAC10838D}" dt="2021-04-24T21:15:17.387" v="10619" actId="20577"/>
        <pc:sldMkLst>
          <pc:docMk/>
          <pc:sldMk cId="1870203964" sldId="403"/>
        </pc:sldMkLst>
        <pc:spChg chg="mod">
          <ac:chgData name="Edwing Amir Moreno Moreno" userId="170aeec328efcd95" providerId="LiveId" clId="{1DF0B872-18BA-4911-BB21-7BAEAC10838D}" dt="2021-04-24T21:15:17.387" v="10619" actId="20577"/>
          <ac:spMkLst>
            <pc:docMk/>
            <pc:sldMk cId="1870203964" sldId="403"/>
            <ac:spMk id="4" creationId="{9C14FB78-D00C-4321-9C79-3E6ECA9C67BC}"/>
          </ac:spMkLst>
        </pc:spChg>
      </pc:sldChg>
      <pc:sldChg chg="addSp delSp modSp add mod modAnim">
        <pc:chgData name="Edwing Amir Moreno Moreno" userId="170aeec328efcd95" providerId="LiveId" clId="{1DF0B872-18BA-4911-BB21-7BAEAC10838D}" dt="2021-04-25T13:03:04.282" v="11103" actId="20577"/>
        <pc:sldMkLst>
          <pc:docMk/>
          <pc:sldMk cId="3605443205" sldId="404"/>
        </pc:sldMkLst>
        <pc:spChg chg="del">
          <ac:chgData name="Edwing Amir Moreno Moreno" userId="170aeec328efcd95" providerId="LiveId" clId="{1DF0B872-18BA-4911-BB21-7BAEAC10838D}" dt="2021-04-23T19:49:29.191" v="3140" actId="478"/>
          <ac:spMkLst>
            <pc:docMk/>
            <pc:sldMk cId="3605443205" sldId="404"/>
            <ac:spMk id="5" creationId="{CA6D3D64-DC9E-45DC-9127-F4F3A5B275E2}"/>
          </ac:spMkLst>
        </pc:spChg>
        <pc:spChg chg="add mod">
          <ac:chgData name="Edwing Amir Moreno Moreno" userId="170aeec328efcd95" providerId="LiveId" clId="{1DF0B872-18BA-4911-BB21-7BAEAC10838D}" dt="2021-04-23T20:04:32.245" v="3330" actId="27636"/>
          <ac:spMkLst>
            <pc:docMk/>
            <pc:sldMk cId="3605443205" sldId="404"/>
            <ac:spMk id="7" creationId="{92643E10-8602-456F-B818-3EE3AB2DF6BA}"/>
          </ac:spMkLst>
        </pc:spChg>
        <pc:spChg chg="add mod">
          <ac:chgData name="Edwing Amir Moreno Moreno" userId="170aeec328efcd95" providerId="LiveId" clId="{1DF0B872-18BA-4911-BB21-7BAEAC10838D}" dt="2021-04-25T13:03:04.282" v="11103" actId="20577"/>
          <ac:spMkLst>
            <pc:docMk/>
            <pc:sldMk cId="3605443205" sldId="404"/>
            <ac:spMk id="9" creationId="{B8321F24-7A31-4D0D-80FF-308586B87499}"/>
          </ac:spMkLst>
        </pc:spChg>
        <pc:picChg chg="add del mod">
          <ac:chgData name="Edwing Amir Moreno Moreno" userId="170aeec328efcd95" providerId="LiveId" clId="{1DF0B872-18BA-4911-BB21-7BAEAC10838D}" dt="2021-04-23T19:49:45.869" v="3146"/>
          <ac:picMkLst>
            <pc:docMk/>
            <pc:sldMk cId="3605443205" sldId="404"/>
            <ac:picMk id="2" creationId="{E1A2C549-91C7-4FAF-AD8E-144D6EF11E2A}"/>
          </ac:picMkLst>
        </pc:picChg>
        <pc:picChg chg="add mod">
          <ac:chgData name="Edwing Amir Moreno Moreno" userId="170aeec328efcd95" providerId="LiveId" clId="{1DF0B872-18BA-4911-BB21-7BAEAC10838D}" dt="2021-04-23T20:04:43.654" v="3333" actId="1076"/>
          <ac:picMkLst>
            <pc:docMk/>
            <pc:sldMk cId="3605443205" sldId="404"/>
            <ac:picMk id="8" creationId="{74AACD3F-4C53-4C6F-9F67-38C56DD5B816}"/>
          </ac:picMkLst>
        </pc:picChg>
        <pc:picChg chg="add mod">
          <ac:chgData name="Edwing Amir Moreno Moreno" userId="170aeec328efcd95" providerId="LiveId" clId="{1DF0B872-18BA-4911-BB21-7BAEAC10838D}" dt="2021-04-23T20:04:41.239" v="3332" actId="1076"/>
          <ac:picMkLst>
            <pc:docMk/>
            <pc:sldMk cId="3605443205" sldId="404"/>
            <ac:picMk id="10" creationId="{CEA6E59A-9EB2-4AD6-AA8E-05DDC2D5F4C0}"/>
          </ac:picMkLst>
        </pc:picChg>
      </pc:sldChg>
      <pc:sldChg chg="addSp delSp modSp add mod modAnim">
        <pc:chgData name="Edwing Amir Moreno Moreno" userId="170aeec328efcd95" providerId="LiveId" clId="{1DF0B872-18BA-4911-BB21-7BAEAC10838D}" dt="2021-04-24T21:07:37.317" v="10509"/>
        <pc:sldMkLst>
          <pc:docMk/>
          <pc:sldMk cId="4007983310" sldId="405"/>
        </pc:sldMkLst>
        <pc:spChg chg="del">
          <ac:chgData name="Edwing Amir Moreno Moreno" userId="170aeec328efcd95" providerId="LiveId" clId="{1DF0B872-18BA-4911-BB21-7BAEAC10838D}" dt="2021-04-23T19:51:24.202" v="3173" actId="478"/>
          <ac:spMkLst>
            <pc:docMk/>
            <pc:sldMk cId="4007983310" sldId="405"/>
            <ac:spMk id="7" creationId="{92643E10-8602-456F-B818-3EE3AB2DF6BA}"/>
          </ac:spMkLst>
        </pc:spChg>
        <pc:spChg chg="del mod">
          <ac:chgData name="Edwing Amir Moreno Moreno" userId="170aeec328efcd95" providerId="LiveId" clId="{1DF0B872-18BA-4911-BB21-7BAEAC10838D}" dt="2021-04-23T19:51:26.798" v="3174" actId="478"/>
          <ac:spMkLst>
            <pc:docMk/>
            <pc:sldMk cId="4007983310" sldId="405"/>
            <ac:spMk id="9" creationId="{B8321F24-7A31-4D0D-80FF-308586B87499}"/>
          </ac:spMkLst>
        </pc:spChg>
        <pc:picChg chg="add mod">
          <ac:chgData name="Edwing Amir Moreno Moreno" userId="170aeec328efcd95" providerId="LiveId" clId="{1DF0B872-18BA-4911-BB21-7BAEAC10838D}" dt="2021-04-23T19:51:34.110" v="3177" actId="1076"/>
          <ac:picMkLst>
            <pc:docMk/>
            <pc:sldMk cId="4007983310" sldId="405"/>
            <ac:picMk id="2" creationId="{5B5072CC-C4A6-47B5-A8D5-03B785C47253}"/>
          </ac:picMkLst>
        </pc:picChg>
        <pc:picChg chg="del">
          <ac:chgData name="Edwing Amir Moreno Moreno" userId="170aeec328efcd95" providerId="LiveId" clId="{1DF0B872-18BA-4911-BB21-7BAEAC10838D}" dt="2021-04-23T19:51:20.362" v="3171" actId="478"/>
          <ac:picMkLst>
            <pc:docMk/>
            <pc:sldMk cId="4007983310" sldId="405"/>
            <ac:picMk id="8" creationId="{74AACD3F-4C53-4C6F-9F67-38C56DD5B816}"/>
          </ac:picMkLst>
        </pc:picChg>
        <pc:picChg chg="del">
          <ac:chgData name="Edwing Amir Moreno Moreno" userId="170aeec328efcd95" providerId="LiveId" clId="{1DF0B872-18BA-4911-BB21-7BAEAC10838D}" dt="2021-04-23T19:51:20.362" v="3171" actId="478"/>
          <ac:picMkLst>
            <pc:docMk/>
            <pc:sldMk cId="4007983310" sldId="405"/>
            <ac:picMk id="10" creationId="{CEA6E59A-9EB2-4AD6-AA8E-05DDC2D5F4C0}"/>
          </ac:picMkLst>
        </pc:picChg>
      </pc:sldChg>
      <pc:sldChg chg="addSp delSp modSp add mod modAnim">
        <pc:chgData name="Edwing Amir Moreno Moreno" userId="170aeec328efcd95" providerId="LiveId" clId="{1DF0B872-18BA-4911-BB21-7BAEAC10838D}" dt="2021-04-24T21:08:09.302" v="10514"/>
        <pc:sldMkLst>
          <pc:docMk/>
          <pc:sldMk cId="1575217606" sldId="406"/>
        </pc:sldMkLst>
        <pc:spChg chg="add mod">
          <ac:chgData name="Edwing Amir Moreno Moreno" userId="170aeec328efcd95" providerId="LiveId" clId="{1DF0B872-18BA-4911-BB21-7BAEAC10838D}" dt="2021-04-23T19:53:37.727" v="3182" actId="1076"/>
          <ac:spMkLst>
            <pc:docMk/>
            <pc:sldMk cId="1575217606" sldId="406"/>
            <ac:spMk id="4" creationId="{6E252A12-AD58-4A27-A709-BA2E02A8C8CA}"/>
          </ac:spMkLst>
        </pc:spChg>
        <pc:spChg chg="add mod">
          <ac:chgData name="Edwing Amir Moreno Moreno" userId="170aeec328efcd95" providerId="LiveId" clId="{1DF0B872-18BA-4911-BB21-7BAEAC10838D}" dt="2021-04-23T19:53:37.727" v="3182" actId="1076"/>
          <ac:spMkLst>
            <pc:docMk/>
            <pc:sldMk cId="1575217606" sldId="406"/>
            <ac:spMk id="10" creationId="{46F80FD9-2DB7-4F39-8CF0-2D37DD047ED4}"/>
          </ac:spMkLst>
        </pc:spChg>
        <pc:spChg chg="add mod">
          <ac:chgData name="Edwing Amir Moreno Moreno" userId="170aeec328efcd95" providerId="LiveId" clId="{1DF0B872-18BA-4911-BB21-7BAEAC10838D}" dt="2021-04-23T19:53:37.727" v="3182" actId="1076"/>
          <ac:spMkLst>
            <pc:docMk/>
            <pc:sldMk cId="1575217606" sldId="406"/>
            <ac:spMk id="11" creationId="{BCD5A96B-732F-42B9-A1D2-D63AA34C17BF}"/>
          </ac:spMkLst>
        </pc:spChg>
        <pc:spChg chg="add mod">
          <ac:chgData name="Edwing Amir Moreno Moreno" userId="170aeec328efcd95" providerId="LiveId" clId="{1DF0B872-18BA-4911-BB21-7BAEAC10838D}" dt="2021-04-23T19:53:37.727" v="3182" actId="1076"/>
          <ac:spMkLst>
            <pc:docMk/>
            <pc:sldMk cId="1575217606" sldId="406"/>
            <ac:spMk id="12" creationId="{C6566F42-7E5D-4425-937C-82863394D1A6}"/>
          </ac:spMkLst>
        </pc:spChg>
        <pc:picChg chg="del">
          <ac:chgData name="Edwing Amir Moreno Moreno" userId="170aeec328efcd95" providerId="LiveId" clId="{1DF0B872-18BA-4911-BB21-7BAEAC10838D}" dt="2021-04-23T19:51:44.162" v="3179" actId="478"/>
          <ac:picMkLst>
            <pc:docMk/>
            <pc:sldMk cId="1575217606" sldId="406"/>
            <ac:picMk id="2" creationId="{5B5072CC-C4A6-47B5-A8D5-03B785C47253}"/>
          </ac:picMkLst>
        </pc:picChg>
        <pc:picChg chg="add mod">
          <ac:chgData name="Edwing Amir Moreno Moreno" userId="170aeec328efcd95" providerId="LiveId" clId="{1DF0B872-18BA-4911-BB21-7BAEAC10838D}" dt="2021-04-23T19:53:37.727" v="3182" actId="1076"/>
          <ac:picMkLst>
            <pc:docMk/>
            <pc:sldMk cId="1575217606" sldId="406"/>
            <ac:picMk id="5" creationId="{6CDF0A47-E22F-488C-832E-E9F02924824E}"/>
          </ac:picMkLst>
        </pc:picChg>
        <pc:picChg chg="add mod">
          <ac:chgData name="Edwing Amir Moreno Moreno" userId="170aeec328efcd95" providerId="LiveId" clId="{1DF0B872-18BA-4911-BB21-7BAEAC10838D}" dt="2021-04-23T19:53:37.727" v="3182" actId="1076"/>
          <ac:picMkLst>
            <pc:docMk/>
            <pc:sldMk cId="1575217606" sldId="406"/>
            <ac:picMk id="7" creationId="{6C60207A-F089-4810-8D22-DA5A21FD2F42}"/>
          </ac:picMkLst>
        </pc:picChg>
        <pc:picChg chg="add mod">
          <ac:chgData name="Edwing Amir Moreno Moreno" userId="170aeec328efcd95" providerId="LiveId" clId="{1DF0B872-18BA-4911-BB21-7BAEAC10838D}" dt="2021-04-23T19:53:37.727" v="3182" actId="1076"/>
          <ac:picMkLst>
            <pc:docMk/>
            <pc:sldMk cId="1575217606" sldId="406"/>
            <ac:picMk id="8" creationId="{5BC1E6C9-EF39-4836-9E2C-EC38764DF063}"/>
          </ac:picMkLst>
        </pc:picChg>
        <pc:picChg chg="add mod">
          <ac:chgData name="Edwing Amir Moreno Moreno" userId="170aeec328efcd95" providerId="LiveId" clId="{1DF0B872-18BA-4911-BB21-7BAEAC10838D}" dt="2021-04-23T19:53:37.727" v="3182" actId="1076"/>
          <ac:picMkLst>
            <pc:docMk/>
            <pc:sldMk cId="1575217606" sldId="406"/>
            <ac:picMk id="9" creationId="{8B089220-390D-4A12-9D7C-27C52E0C5529}"/>
          </ac:picMkLst>
        </pc:picChg>
      </pc:sldChg>
      <pc:sldChg chg="addSp delSp modSp add mod modAnim">
        <pc:chgData name="Edwing Amir Moreno Moreno" userId="170aeec328efcd95" providerId="LiveId" clId="{1DF0B872-18BA-4911-BB21-7BAEAC10838D}" dt="2021-04-24T21:08:20.598" v="10515"/>
        <pc:sldMkLst>
          <pc:docMk/>
          <pc:sldMk cId="2916396827" sldId="407"/>
        </pc:sldMkLst>
        <pc:spChg chg="del">
          <ac:chgData name="Edwing Amir Moreno Moreno" userId="170aeec328efcd95" providerId="LiveId" clId="{1DF0B872-18BA-4911-BB21-7BAEAC10838D}" dt="2021-04-23T19:55:50.412" v="3189" actId="478"/>
          <ac:spMkLst>
            <pc:docMk/>
            <pc:sldMk cId="2916396827" sldId="407"/>
            <ac:spMk id="4" creationId="{6E252A12-AD58-4A27-A709-BA2E02A8C8CA}"/>
          </ac:spMkLst>
        </pc:spChg>
        <pc:spChg chg="del">
          <ac:chgData name="Edwing Amir Moreno Moreno" userId="170aeec328efcd95" providerId="LiveId" clId="{1DF0B872-18BA-4911-BB21-7BAEAC10838D}" dt="2021-04-23T19:55:47.378" v="3186" actId="478"/>
          <ac:spMkLst>
            <pc:docMk/>
            <pc:sldMk cId="2916396827" sldId="407"/>
            <ac:spMk id="10" creationId="{46F80FD9-2DB7-4F39-8CF0-2D37DD047ED4}"/>
          </ac:spMkLst>
        </pc:spChg>
        <pc:spChg chg="del">
          <ac:chgData name="Edwing Amir Moreno Moreno" userId="170aeec328efcd95" providerId="LiveId" clId="{1DF0B872-18BA-4911-BB21-7BAEAC10838D}" dt="2021-04-23T19:55:43.862" v="3184" actId="478"/>
          <ac:spMkLst>
            <pc:docMk/>
            <pc:sldMk cId="2916396827" sldId="407"/>
            <ac:spMk id="11" creationId="{BCD5A96B-732F-42B9-A1D2-D63AA34C17BF}"/>
          </ac:spMkLst>
        </pc:spChg>
        <pc:spChg chg="del">
          <ac:chgData name="Edwing Amir Moreno Moreno" userId="170aeec328efcd95" providerId="LiveId" clId="{1DF0B872-18BA-4911-BB21-7BAEAC10838D}" dt="2021-04-23T19:55:45.809" v="3185" actId="478"/>
          <ac:spMkLst>
            <pc:docMk/>
            <pc:sldMk cId="2916396827" sldId="407"/>
            <ac:spMk id="12" creationId="{C6566F42-7E5D-4425-937C-82863394D1A6}"/>
          </ac:spMkLst>
        </pc:spChg>
        <pc:picChg chg="add mod">
          <ac:chgData name="Edwing Amir Moreno Moreno" userId="170aeec328efcd95" providerId="LiveId" clId="{1DF0B872-18BA-4911-BB21-7BAEAC10838D}" dt="2021-04-23T20:05:15.135" v="3337" actId="14100"/>
          <ac:picMkLst>
            <pc:docMk/>
            <pc:sldMk cId="2916396827" sldId="407"/>
            <ac:picMk id="2" creationId="{60004BDC-F745-462E-BC0A-55617AD181D5}"/>
          </ac:picMkLst>
        </pc:picChg>
        <pc:picChg chg="del">
          <ac:chgData name="Edwing Amir Moreno Moreno" userId="170aeec328efcd95" providerId="LiveId" clId="{1DF0B872-18BA-4911-BB21-7BAEAC10838D}" dt="2021-04-23T19:55:48.106" v="3187" actId="478"/>
          <ac:picMkLst>
            <pc:docMk/>
            <pc:sldMk cId="2916396827" sldId="407"/>
            <ac:picMk id="5" creationId="{6CDF0A47-E22F-488C-832E-E9F02924824E}"/>
          </ac:picMkLst>
        </pc:picChg>
        <pc:picChg chg="del">
          <ac:chgData name="Edwing Amir Moreno Moreno" userId="170aeec328efcd95" providerId="LiveId" clId="{1DF0B872-18BA-4911-BB21-7BAEAC10838D}" dt="2021-04-23T19:55:43.862" v="3184" actId="478"/>
          <ac:picMkLst>
            <pc:docMk/>
            <pc:sldMk cId="2916396827" sldId="407"/>
            <ac:picMk id="7" creationId="{6C60207A-F089-4810-8D22-DA5A21FD2F42}"/>
          </ac:picMkLst>
        </pc:picChg>
        <pc:picChg chg="del">
          <ac:chgData name="Edwing Amir Moreno Moreno" userId="170aeec328efcd95" providerId="LiveId" clId="{1DF0B872-18BA-4911-BB21-7BAEAC10838D}" dt="2021-04-23T19:55:43.862" v="3184" actId="478"/>
          <ac:picMkLst>
            <pc:docMk/>
            <pc:sldMk cId="2916396827" sldId="407"/>
            <ac:picMk id="8" creationId="{5BC1E6C9-EF39-4836-9E2C-EC38764DF063}"/>
          </ac:picMkLst>
        </pc:picChg>
        <pc:picChg chg="del">
          <ac:chgData name="Edwing Amir Moreno Moreno" userId="170aeec328efcd95" providerId="LiveId" clId="{1DF0B872-18BA-4911-BB21-7BAEAC10838D}" dt="2021-04-23T19:55:49.059" v="3188" actId="478"/>
          <ac:picMkLst>
            <pc:docMk/>
            <pc:sldMk cId="2916396827" sldId="407"/>
            <ac:picMk id="9" creationId="{8B089220-390D-4A12-9D7C-27C52E0C5529}"/>
          </ac:picMkLst>
        </pc:picChg>
      </pc:sldChg>
      <pc:sldChg chg="addSp delSp modSp add mod modAnim">
        <pc:chgData name="Edwing Amir Moreno Moreno" userId="170aeec328efcd95" providerId="LiveId" clId="{1DF0B872-18BA-4911-BB21-7BAEAC10838D}" dt="2021-04-24T21:09:01.240" v="10522"/>
        <pc:sldMkLst>
          <pc:docMk/>
          <pc:sldMk cId="2261007034" sldId="408"/>
        </pc:sldMkLst>
        <pc:picChg chg="del">
          <ac:chgData name="Edwing Amir Moreno Moreno" userId="170aeec328efcd95" providerId="LiveId" clId="{1DF0B872-18BA-4911-BB21-7BAEAC10838D}" dt="2021-04-23T19:57:04.611" v="3196" actId="478"/>
          <ac:picMkLst>
            <pc:docMk/>
            <pc:sldMk cId="2261007034" sldId="408"/>
            <ac:picMk id="2" creationId="{60004BDC-F745-462E-BC0A-55617AD181D5}"/>
          </ac:picMkLst>
        </pc:picChg>
        <pc:picChg chg="add mod">
          <ac:chgData name="Edwing Amir Moreno Moreno" userId="170aeec328efcd95" providerId="LiveId" clId="{1DF0B872-18BA-4911-BB21-7BAEAC10838D}" dt="2021-04-23T19:57:16.551" v="3200" actId="14100"/>
          <ac:picMkLst>
            <pc:docMk/>
            <pc:sldMk cId="2261007034" sldId="408"/>
            <ac:picMk id="3" creationId="{E24AC762-BFDF-4A85-9DBB-E1B33B569871}"/>
          </ac:picMkLst>
        </pc:picChg>
      </pc:sldChg>
      <pc:sldChg chg="addSp delSp modSp add mod modAnim">
        <pc:chgData name="Edwing Amir Moreno Moreno" userId="170aeec328efcd95" providerId="LiveId" clId="{1DF0B872-18BA-4911-BB21-7BAEAC10838D}" dt="2021-04-24T21:09:43.310" v="10531"/>
        <pc:sldMkLst>
          <pc:docMk/>
          <pc:sldMk cId="462860626" sldId="409"/>
        </pc:sldMkLst>
        <pc:picChg chg="add mod">
          <ac:chgData name="Edwing Amir Moreno Moreno" userId="170aeec328efcd95" providerId="LiveId" clId="{1DF0B872-18BA-4911-BB21-7BAEAC10838D}" dt="2021-04-23T19:57:58.974" v="3209" actId="14100"/>
          <ac:picMkLst>
            <pc:docMk/>
            <pc:sldMk cId="462860626" sldId="409"/>
            <ac:picMk id="2" creationId="{5DB43D62-FB6C-440D-BCAD-08563EE7C039}"/>
          </ac:picMkLst>
        </pc:picChg>
        <pc:picChg chg="del">
          <ac:chgData name="Edwing Amir Moreno Moreno" userId="170aeec328efcd95" providerId="LiveId" clId="{1DF0B872-18BA-4911-BB21-7BAEAC10838D}" dt="2021-04-23T19:57:29.680" v="3202" actId="478"/>
          <ac:picMkLst>
            <pc:docMk/>
            <pc:sldMk cId="462860626" sldId="409"/>
            <ac:picMk id="3" creationId="{E24AC762-BFDF-4A85-9DBB-E1B33B569871}"/>
          </ac:picMkLst>
        </pc:picChg>
      </pc:sldChg>
      <pc:sldChg chg="addSp modSp add mod modAnim">
        <pc:chgData name="Edwing Amir Moreno Moreno" userId="170aeec328efcd95" providerId="LiveId" clId="{1DF0B872-18BA-4911-BB21-7BAEAC10838D}" dt="2021-04-24T21:11:31.743" v="10561"/>
        <pc:sldMkLst>
          <pc:docMk/>
          <pc:sldMk cId="962201717" sldId="410"/>
        </pc:sldMkLst>
        <pc:picChg chg="add mod">
          <ac:chgData name="Edwing Amir Moreno Moreno" userId="170aeec328efcd95" providerId="LiveId" clId="{1DF0B872-18BA-4911-BB21-7BAEAC10838D}" dt="2021-04-23T19:58:21.559" v="3213" actId="14100"/>
          <ac:picMkLst>
            <pc:docMk/>
            <pc:sldMk cId="962201717" sldId="410"/>
            <ac:picMk id="2" creationId="{C1B5B735-5EF0-4897-8823-E4C9E6AB4931}"/>
          </ac:picMkLst>
        </pc:picChg>
      </pc:sldChg>
      <pc:sldChg chg="addSp modSp add mod modAnim">
        <pc:chgData name="Edwing Amir Moreno Moreno" userId="170aeec328efcd95" providerId="LiveId" clId="{1DF0B872-18BA-4911-BB21-7BAEAC10838D}" dt="2021-04-24T21:13:52.087" v="10582"/>
        <pc:sldMkLst>
          <pc:docMk/>
          <pc:sldMk cId="3096829282" sldId="411"/>
        </pc:sldMkLst>
        <pc:picChg chg="add mod">
          <ac:chgData name="Edwing Amir Moreno Moreno" userId="170aeec328efcd95" providerId="LiveId" clId="{1DF0B872-18BA-4911-BB21-7BAEAC10838D}" dt="2021-04-23T19:58:45.854" v="3217" actId="14100"/>
          <ac:picMkLst>
            <pc:docMk/>
            <pc:sldMk cId="3096829282" sldId="411"/>
            <ac:picMk id="2" creationId="{F193F2C8-D1C5-4B01-9909-C97C9C8521E2}"/>
          </ac:picMkLst>
        </pc:picChg>
      </pc:sldChg>
      <pc:sldChg chg="addSp modSp add mod modAnim">
        <pc:chgData name="Edwing Amir Moreno Moreno" userId="170aeec328efcd95" providerId="LiveId" clId="{1DF0B872-18BA-4911-BB21-7BAEAC10838D}" dt="2021-04-24T21:13:55.483" v="10583"/>
        <pc:sldMkLst>
          <pc:docMk/>
          <pc:sldMk cId="3314632774" sldId="412"/>
        </pc:sldMkLst>
        <pc:picChg chg="add mod">
          <ac:chgData name="Edwing Amir Moreno Moreno" userId="170aeec328efcd95" providerId="LiveId" clId="{1DF0B872-18BA-4911-BB21-7BAEAC10838D}" dt="2021-04-23T19:59:09.134" v="3221" actId="14100"/>
          <ac:picMkLst>
            <pc:docMk/>
            <pc:sldMk cId="3314632774" sldId="412"/>
            <ac:picMk id="2" creationId="{471DC01D-6D5F-46EB-BAA7-171697217637}"/>
          </ac:picMkLst>
        </pc:picChg>
      </pc:sldChg>
      <pc:sldChg chg="addSp delSp modSp add mod modAnim">
        <pc:chgData name="Edwing Amir Moreno Moreno" userId="170aeec328efcd95" providerId="LiveId" clId="{1DF0B872-18BA-4911-BB21-7BAEAC10838D}" dt="2021-04-24T21:13:58.932" v="10584"/>
        <pc:sldMkLst>
          <pc:docMk/>
          <pc:sldMk cId="3517021247" sldId="413"/>
        </pc:sldMkLst>
        <pc:picChg chg="del">
          <ac:chgData name="Edwing Amir Moreno Moreno" userId="170aeec328efcd95" providerId="LiveId" clId="{1DF0B872-18BA-4911-BB21-7BAEAC10838D}" dt="2021-04-23T19:59:19.629" v="3223" actId="478"/>
          <ac:picMkLst>
            <pc:docMk/>
            <pc:sldMk cId="3517021247" sldId="413"/>
            <ac:picMk id="2" creationId="{471DC01D-6D5F-46EB-BAA7-171697217637}"/>
          </ac:picMkLst>
        </pc:picChg>
        <pc:picChg chg="add mod">
          <ac:chgData name="Edwing Amir Moreno Moreno" userId="170aeec328efcd95" providerId="LiveId" clId="{1DF0B872-18BA-4911-BB21-7BAEAC10838D}" dt="2021-04-23T19:59:39.581" v="3227" actId="14100"/>
          <ac:picMkLst>
            <pc:docMk/>
            <pc:sldMk cId="3517021247" sldId="413"/>
            <ac:picMk id="3" creationId="{D6A6EB1B-C48A-4AF3-B802-9EDEC0D8618F}"/>
          </ac:picMkLst>
        </pc:picChg>
      </pc:sldChg>
      <pc:sldChg chg="addSp delSp modSp add mod modAnim">
        <pc:chgData name="Edwing Amir Moreno Moreno" userId="170aeec328efcd95" providerId="LiveId" clId="{1DF0B872-18BA-4911-BB21-7BAEAC10838D}" dt="2021-04-24T21:14:03.446" v="10585"/>
        <pc:sldMkLst>
          <pc:docMk/>
          <pc:sldMk cId="961226400" sldId="414"/>
        </pc:sldMkLst>
        <pc:picChg chg="add mod">
          <ac:chgData name="Edwing Amir Moreno Moreno" userId="170aeec328efcd95" providerId="LiveId" clId="{1DF0B872-18BA-4911-BB21-7BAEAC10838D}" dt="2021-04-23T20:00:18.071" v="3236" actId="14100"/>
          <ac:picMkLst>
            <pc:docMk/>
            <pc:sldMk cId="961226400" sldId="414"/>
            <ac:picMk id="2" creationId="{81DE6035-F601-4AD8-8B24-58E83AA5F607}"/>
          </ac:picMkLst>
        </pc:picChg>
        <pc:picChg chg="del">
          <ac:chgData name="Edwing Amir Moreno Moreno" userId="170aeec328efcd95" providerId="LiveId" clId="{1DF0B872-18BA-4911-BB21-7BAEAC10838D}" dt="2021-04-23T19:59:57.650" v="3229" actId="478"/>
          <ac:picMkLst>
            <pc:docMk/>
            <pc:sldMk cId="961226400" sldId="414"/>
            <ac:picMk id="3" creationId="{D6A6EB1B-C48A-4AF3-B802-9EDEC0D8618F}"/>
          </ac:picMkLst>
        </pc:picChg>
      </pc:sldChg>
      <pc:sldChg chg="addSp modSp add mod modAnim">
        <pc:chgData name="Edwing Amir Moreno Moreno" userId="170aeec328efcd95" providerId="LiveId" clId="{1DF0B872-18BA-4911-BB21-7BAEAC10838D}" dt="2021-04-24T21:14:07.231" v="10586"/>
        <pc:sldMkLst>
          <pc:docMk/>
          <pc:sldMk cId="2412556600" sldId="415"/>
        </pc:sldMkLst>
        <pc:picChg chg="add mod">
          <ac:chgData name="Edwing Amir Moreno Moreno" userId="170aeec328efcd95" providerId="LiveId" clId="{1DF0B872-18BA-4911-BB21-7BAEAC10838D}" dt="2021-04-23T20:00:43.117" v="3240" actId="14100"/>
          <ac:picMkLst>
            <pc:docMk/>
            <pc:sldMk cId="2412556600" sldId="415"/>
            <ac:picMk id="2" creationId="{8F35840C-6E7F-42D7-A933-63C7BEABB4C3}"/>
          </ac:picMkLst>
        </pc:picChg>
      </pc:sldChg>
      <pc:sldChg chg="delSp modSp add mod ord modAnim">
        <pc:chgData name="Edwing Amir Moreno Moreno" userId="170aeec328efcd95" providerId="LiveId" clId="{1DF0B872-18BA-4911-BB21-7BAEAC10838D}" dt="2021-04-24T21:14:12.949" v="10587"/>
        <pc:sldMkLst>
          <pc:docMk/>
          <pc:sldMk cId="1671172945" sldId="416"/>
        </pc:sldMkLst>
        <pc:spChg chg="mod">
          <ac:chgData name="Edwing Amir Moreno Moreno" userId="170aeec328efcd95" providerId="LiveId" clId="{1DF0B872-18BA-4911-BB21-7BAEAC10838D}" dt="2021-04-23T20:06:00.591" v="3339" actId="1076"/>
          <ac:spMkLst>
            <pc:docMk/>
            <pc:sldMk cId="1671172945" sldId="416"/>
            <ac:spMk id="7" creationId="{88E4FAB2-42CC-4DAC-BFBA-EA62699EED46}"/>
          </ac:spMkLst>
        </pc:spChg>
        <pc:spChg chg="del">
          <ac:chgData name="Edwing Amir Moreno Moreno" userId="170aeec328efcd95" providerId="LiveId" clId="{1DF0B872-18BA-4911-BB21-7BAEAC10838D}" dt="2021-04-23T20:05:57.593" v="3338" actId="478"/>
          <ac:spMkLst>
            <pc:docMk/>
            <pc:sldMk cId="1671172945" sldId="416"/>
            <ac:spMk id="8" creationId="{D7EE5F59-8796-4D6F-9DE8-8DC77A37C0E7}"/>
          </ac:spMkLst>
        </pc:spChg>
      </pc:sldChg>
      <pc:sldChg chg="add del">
        <pc:chgData name="Edwing Amir Moreno Moreno" userId="170aeec328efcd95" providerId="LiveId" clId="{1DF0B872-18BA-4911-BB21-7BAEAC10838D}" dt="2021-04-23T20:01:03.252" v="3241" actId="2696"/>
        <pc:sldMkLst>
          <pc:docMk/>
          <pc:sldMk cId="4205237809" sldId="416"/>
        </pc:sldMkLst>
      </pc:sldChg>
      <pc:sldChg chg="addSp delSp modSp add mod delAnim modAnim">
        <pc:chgData name="Edwing Amir Moreno Moreno" userId="170aeec328efcd95" providerId="LiveId" clId="{1DF0B872-18BA-4911-BB21-7BAEAC10838D}" dt="2021-04-25T17:19:27.138" v="11104" actId="1076"/>
        <pc:sldMkLst>
          <pc:docMk/>
          <pc:sldMk cId="3586066532" sldId="417"/>
        </pc:sldMkLst>
        <pc:spChg chg="add mod">
          <ac:chgData name="Edwing Amir Moreno Moreno" userId="170aeec328efcd95" providerId="LiveId" clId="{1DF0B872-18BA-4911-BB21-7BAEAC10838D}" dt="2021-04-23T21:49:51.006" v="3373" actId="1076"/>
          <ac:spMkLst>
            <pc:docMk/>
            <pc:sldMk cId="3586066532" sldId="417"/>
            <ac:spMk id="6" creationId="{00728654-D853-4087-BD16-AAF9D4361E46}"/>
          </ac:spMkLst>
        </pc:spChg>
        <pc:spChg chg="del">
          <ac:chgData name="Edwing Amir Moreno Moreno" userId="170aeec328efcd95" providerId="LiveId" clId="{1DF0B872-18BA-4911-BB21-7BAEAC10838D}" dt="2021-04-23T21:41:37.223" v="3349" actId="478"/>
          <ac:spMkLst>
            <pc:docMk/>
            <pc:sldMk cId="3586066532" sldId="417"/>
            <ac:spMk id="7" creationId="{CEE24E25-C8F7-44D9-84D2-8FF313C19005}"/>
          </ac:spMkLst>
        </pc:spChg>
        <pc:spChg chg="del mod">
          <ac:chgData name="Edwing Amir Moreno Moreno" userId="170aeec328efcd95" providerId="LiveId" clId="{1DF0B872-18BA-4911-BB21-7BAEAC10838D}" dt="2021-04-23T21:40:04.294" v="3342" actId="478"/>
          <ac:spMkLst>
            <pc:docMk/>
            <pc:sldMk cId="3586066532" sldId="417"/>
            <ac:spMk id="8" creationId="{FD76F7B0-A74F-44F4-BE4A-935A522BF693}"/>
          </ac:spMkLst>
        </pc:spChg>
        <pc:spChg chg="del">
          <ac:chgData name="Edwing Amir Moreno Moreno" userId="170aeec328efcd95" providerId="LiveId" clId="{1DF0B872-18BA-4911-BB21-7BAEAC10838D}" dt="2021-04-23T21:40:06.323" v="3343" actId="478"/>
          <ac:spMkLst>
            <pc:docMk/>
            <pc:sldMk cId="3586066532" sldId="417"/>
            <ac:spMk id="11" creationId="{5D9DB384-69D8-46E9-A935-4A6D9C3740B3}"/>
          </ac:spMkLst>
        </pc:spChg>
        <pc:spChg chg="add mod">
          <ac:chgData name="Edwing Amir Moreno Moreno" userId="170aeec328efcd95" providerId="LiveId" clId="{1DF0B872-18BA-4911-BB21-7BAEAC10838D}" dt="2021-04-23T21:51:23.908" v="3380" actId="20577"/>
          <ac:spMkLst>
            <pc:docMk/>
            <pc:sldMk cId="3586066532" sldId="417"/>
            <ac:spMk id="13" creationId="{7D82A5A2-D72C-41EB-B802-E89E9280B894}"/>
          </ac:spMkLst>
        </pc:spChg>
        <pc:spChg chg="del">
          <ac:chgData name="Edwing Amir Moreno Moreno" userId="170aeec328efcd95" providerId="LiveId" clId="{1DF0B872-18BA-4911-BB21-7BAEAC10838D}" dt="2021-04-23T21:40:09.533" v="3344" actId="478"/>
          <ac:spMkLst>
            <pc:docMk/>
            <pc:sldMk cId="3586066532" sldId="417"/>
            <ac:spMk id="14" creationId="{21F86185-9C37-45D8-96D4-38A77DDF5F75}"/>
          </ac:spMkLst>
        </pc:spChg>
        <pc:spChg chg="add mod">
          <ac:chgData name="Edwing Amir Moreno Moreno" userId="170aeec328efcd95" providerId="LiveId" clId="{1DF0B872-18BA-4911-BB21-7BAEAC10838D}" dt="2021-04-23T21:59:32.702" v="3426" actId="20577"/>
          <ac:spMkLst>
            <pc:docMk/>
            <pc:sldMk cId="3586066532" sldId="417"/>
            <ac:spMk id="22" creationId="{036EB00C-EA03-46E7-8E91-D654F13D3694}"/>
          </ac:spMkLst>
        </pc:spChg>
        <pc:spChg chg="add mod">
          <ac:chgData name="Edwing Amir Moreno Moreno" userId="170aeec328efcd95" providerId="LiveId" clId="{1DF0B872-18BA-4911-BB21-7BAEAC10838D}" dt="2021-04-23T21:55:44.911" v="3412" actId="20577"/>
          <ac:spMkLst>
            <pc:docMk/>
            <pc:sldMk cId="3586066532" sldId="417"/>
            <ac:spMk id="23" creationId="{1AB0BE5B-B1C4-4866-8E7D-AF043471D925}"/>
          </ac:spMkLst>
        </pc:spChg>
        <pc:spChg chg="add mod">
          <ac:chgData name="Edwing Amir Moreno Moreno" userId="170aeec328efcd95" providerId="LiveId" clId="{1DF0B872-18BA-4911-BB21-7BAEAC10838D}" dt="2021-04-23T21:53:41.993" v="3399" actId="20577"/>
          <ac:spMkLst>
            <pc:docMk/>
            <pc:sldMk cId="3586066532" sldId="417"/>
            <ac:spMk id="24" creationId="{FDE407A5-20BB-458A-97F7-4E59F46AAE8D}"/>
          </ac:spMkLst>
        </pc:spChg>
        <pc:spChg chg="add mod">
          <ac:chgData name="Edwing Amir Moreno Moreno" userId="170aeec328efcd95" providerId="LiveId" clId="{1DF0B872-18BA-4911-BB21-7BAEAC10838D}" dt="2021-04-23T21:59:14.835" v="3421" actId="14100"/>
          <ac:spMkLst>
            <pc:docMk/>
            <pc:sldMk cId="3586066532" sldId="417"/>
            <ac:spMk id="35" creationId="{5CA8FAEB-3058-4E73-A371-933220C3A0C2}"/>
          </ac:spMkLst>
        </pc:spChg>
        <pc:spChg chg="add mod">
          <ac:chgData name="Edwing Amir Moreno Moreno" userId="170aeec328efcd95" providerId="LiveId" clId="{1DF0B872-18BA-4911-BB21-7BAEAC10838D}" dt="2021-04-23T22:08:15.876" v="3456" actId="1076"/>
          <ac:spMkLst>
            <pc:docMk/>
            <pc:sldMk cId="3586066532" sldId="417"/>
            <ac:spMk id="37" creationId="{36D79FA9-470A-4572-8E93-B7317E6CF104}"/>
          </ac:spMkLst>
        </pc:spChg>
        <pc:spChg chg="add mod">
          <ac:chgData name="Edwing Amir Moreno Moreno" userId="170aeec328efcd95" providerId="LiveId" clId="{1DF0B872-18BA-4911-BB21-7BAEAC10838D}" dt="2021-04-23T22:03:47.783" v="3441" actId="20577"/>
          <ac:spMkLst>
            <pc:docMk/>
            <pc:sldMk cId="3586066532" sldId="417"/>
            <ac:spMk id="39" creationId="{CFA447AE-B13F-4BBA-B129-5E64B7FC46E1}"/>
          </ac:spMkLst>
        </pc:spChg>
        <pc:spChg chg="add mod">
          <ac:chgData name="Edwing Amir Moreno Moreno" userId="170aeec328efcd95" providerId="LiveId" clId="{1DF0B872-18BA-4911-BB21-7BAEAC10838D}" dt="2021-04-23T22:08:21.516" v="3458" actId="1076"/>
          <ac:spMkLst>
            <pc:docMk/>
            <pc:sldMk cId="3586066532" sldId="417"/>
            <ac:spMk id="41" creationId="{927746B6-5832-4DDE-9F47-3E39832C9052}"/>
          </ac:spMkLst>
        </pc:spChg>
        <pc:spChg chg="add mod">
          <ac:chgData name="Edwing Amir Moreno Moreno" userId="170aeec328efcd95" providerId="LiveId" clId="{1DF0B872-18BA-4911-BB21-7BAEAC10838D}" dt="2021-04-23T22:11:00.874" v="3475" actId="20577"/>
          <ac:spMkLst>
            <pc:docMk/>
            <pc:sldMk cId="3586066532" sldId="417"/>
            <ac:spMk id="43" creationId="{C8EA3892-4567-4EB9-9A56-75E2C2621584}"/>
          </ac:spMkLst>
        </pc:spChg>
        <pc:spChg chg="add del mod">
          <ac:chgData name="Edwing Amir Moreno Moreno" userId="170aeec328efcd95" providerId="LiveId" clId="{1DF0B872-18BA-4911-BB21-7BAEAC10838D}" dt="2021-04-23T22:08:37.692" v="3463"/>
          <ac:spMkLst>
            <pc:docMk/>
            <pc:sldMk cId="3586066532" sldId="417"/>
            <ac:spMk id="47" creationId="{8977E5DD-9002-4044-A4FD-B5D81B224C76}"/>
          </ac:spMkLst>
        </pc:spChg>
        <pc:spChg chg="add mod">
          <ac:chgData name="Edwing Amir Moreno Moreno" userId="170aeec328efcd95" providerId="LiveId" clId="{1DF0B872-18BA-4911-BB21-7BAEAC10838D}" dt="2021-04-23T22:40:01.072" v="3755" actId="20577"/>
          <ac:spMkLst>
            <pc:docMk/>
            <pc:sldMk cId="3586066532" sldId="417"/>
            <ac:spMk id="49" creationId="{F17FE1A4-9E84-411C-8648-1CF54CF0B48A}"/>
          </ac:spMkLst>
        </pc:spChg>
        <pc:picChg chg="add mod modCrop">
          <ac:chgData name="Edwing Amir Moreno Moreno" userId="170aeec328efcd95" providerId="LiveId" clId="{1DF0B872-18BA-4911-BB21-7BAEAC10838D}" dt="2021-04-23T21:42:05.403" v="3358" actId="1076"/>
          <ac:picMkLst>
            <pc:docMk/>
            <pc:sldMk cId="3586066532" sldId="417"/>
            <ac:picMk id="2" creationId="{97DF3C99-72E1-468D-AD55-E9DB255A3239}"/>
          </ac:picMkLst>
        </pc:picChg>
        <pc:cxnChg chg="add mod">
          <ac:chgData name="Edwing Amir Moreno Moreno" userId="170aeec328efcd95" providerId="LiveId" clId="{1DF0B872-18BA-4911-BB21-7BAEAC10838D}" dt="2021-04-23T21:49:47.667" v="3372" actId="1076"/>
          <ac:cxnSpMkLst>
            <pc:docMk/>
            <pc:sldMk cId="3586066532" sldId="417"/>
            <ac:cxnSpMk id="4" creationId="{7C1AA4D8-C49F-4FF9-AF68-4D1B5D154FE6}"/>
          </ac:cxnSpMkLst>
        </pc:cxnChg>
        <pc:cxnChg chg="add mod">
          <ac:chgData name="Edwing Amir Moreno Moreno" userId="170aeec328efcd95" providerId="LiveId" clId="{1DF0B872-18BA-4911-BB21-7BAEAC10838D}" dt="2021-04-23T21:51:13.372" v="3376" actId="14100"/>
          <ac:cxnSpMkLst>
            <pc:docMk/>
            <pc:sldMk cId="3586066532" sldId="417"/>
            <ac:cxnSpMk id="12" creationId="{CF3ACA7E-0FFE-4DE4-8ADA-EE472FEAEAD4}"/>
          </ac:cxnSpMkLst>
        </pc:cxnChg>
        <pc:cxnChg chg="add mod">
          <ac:chgData name="Edwing Amir Moreno Moreno" userId="170aeec328efcd95" providerId="LiveId" clId="{1DF0B872-18BA-4911-BB21-7BAEAC10838D}" dt="2021-04-23T21:53:37.284" v="3396" actId="14100"/>
          <ac:cxnSpMkLst>
            <pc:docMk/>
            <pc:sldMk cId="3586066532" sldId="417"/>
            <ac:cxnSpMk id="15" creationId="{7F8FCF39-1527-4AFA-8E6B-2FE98E879121}"/>
          </ac:cxnSpMkLst>
        </pc:cxnChg>
        <pc:cxnChg chg="add mod">
          <ac:chgData name="Edwing Amir Moreno Moreno" userId="170aeec328efcd95" providerId="LiveId" clId="{1DF0B872-18BA-4911-BB21-7BAEAC10838D}" dt="2021-04-25T17:19:27.138" v="11104" actId="1076"/>
          <ac:cxnSpMkLst>
            <pc:docMk/>
            <pc:sldMk cId="3586066532" sldId="417"/>
            <ac:cxnSpMk id="16" creationId="{63E15552-8C55-48B1-A454-00CE4E7CF4F0}"/>
          </ac:cxnSpMkLst>
        </pc:cxnChg>
        <pc:cxnChg chg="add mod">
          <ac:chgData name="Edwing Amir Moreno Moreno" userId="170aeec328efcd95" providerId="LiveId" clId="{1DF0B872-18BA-4911-BB21-7BAEAC10838D}" dt="2021-04-23T21:56:44.900" v="3415" actId="14100"/>
          <ac:cxnSpMkLst>
            <pc:docMk/>
            <pc:sldMk cId="3586066532" sldId="417"/>
            <ac:cxnSpMk id="17" creationId="{907A8E5C-D27E-47D8-9902-FC0BBA51E1B1}"/>
          </ac:cxnSpMkLst>
        </pc:cxnChg>
        <pc:cxnChg chg="add mod">
          <ac:chgData name="Edwing Amir Moreno Moreno" userId="170aeec328efcd95" providerId="LiveId" clId="{1DF0B872-18BA-4911-BB21-7BAEAC10838D}" dt="2021-04-23T21:59:09.620" v="3419" actId="1076"/>
          <ac:cxnSpMkLst>
            <pc:docMk/>
            <pc:sldMk cId="3586066532" sldId="417"/>
            <ac:cxnSpMk id="18" creationId="{6D2123E4-D99B-4415-BFCD-0A4C8B1838A4}"/>
          </ac:cxnSpMkLst>
        </pc:cxnChg>
        <pc:cxnChg chg="add mod">
          <ac:chgData name="Edwing Amir Moreno Moreno" userId="170aeec328efcd95" providerId="LiveId" clId="{1DF0B872-18BA-4911-BB21-7BAEAC10838D}" dt="2021-04-23T22:03:22.364" v="3437" actId="1076"/>
          <ac:cxnSpMkLst>
            <pc:docMk/>
            <pc:sldMk cId="3586066532" sldId="417"/>
            <ac:cxnSpMk id="19" creationId="{02BDBEDF-2FB5-4164-8BD0-2C352BAC57BB}"/>
          </ac:cxnSpMkLst>
        </pc:cxnChg>
        <pc:cxnChg chg="add mod">
          <ac:chgData name="Edwing Amir Moreno Moreno" userId="170aeec328efcd95" providerId="LiveId" clId="{1DF0B872-18BA-4911-BB21-7BAEAC10838D}" dt="2021-04-23T22:08:19.013" v="3457" actId="14100"/>
          <ac:cxnSpMkLst>
            <pc:docMk/>
            <pc:sldMk cId="3586066532" sldId="417"/>
            <ac:cxnSpMk id="20" creationId="{F4C8C664-F374-4388-BF94-CCA72111E35D}"/>
          </ac:cxnSpMkLst>
        </pc:cxnChg>
        <pc:cxnChg chg="add mod">
          <ac:chgData name="Edwing Amir Moreno Moreno" userId="170aeec328efcd95" providerId="LiveId" clId="{1DF0B872-18BA-4911-BB21-7BAEAC10838D}" dt="2021-04-23T22:08:24.556" v="3459" actId="14100"/>
          <ac:cxnSpMkLst>
            <pc:docMk/>
            <pc:sldMk cId="3586066532" sldId="417"/>
            <ac:cxnSpMk id="21" creationId="{40F6CC07-D81D-4B27-9D2E-9349D998115F}"/>
          </ac:cxnSpMkLst>
        </pc:cxnChg>
        <pc:cxnChg chg="add">
          <ac:chgData name="Edwing Amir Moreno Moreno" userId="170aeec328efcd95" providerId="LiveId" clId="{1DF0B872-18BA-4911-BB21-7BAEAC10838D}" dt="2021-04-23T21:55:16.709" v="3406" actId="11529"/>
          <ac:cxnSpMkLst>
            <pc:docMk/>
            <pc:sldMk cId="3586066532" sldId="417"/>
            <ac:cxnSpMk id="28" creationId="{E71D1D74-FB05-4F57-A334-ED6D79996793}"/>
          </ac:cxnSpMkLst>
        </pc:cxnChg>
        <pc:cxnChg chg="add">
          <ac:chgData name="Edwing Amir Moreno Moreno" userId="170aeec328efcd95" providerId="LiveId" clId="{1DF0B872-18BA-4911-BB21-7BAEAC10838D}" dt="2021-04-23T21:55:24.429" v="3407" actId="11529"/>
          <ac:cxnSpMkLst>
            <pc:docMk/>
            <pc:sldMk cId="3586066532" sldId="417"/>
            <ac:cxnSpMk id="30" creationId="{7023B12C-1D1F-492F-84FA-9007E163B165}"/>
          </ac:cxnSpMkLst>
        </pc:cxnChg>
        <pc:cxnChg chg="add mod">
          <ac:chgData name="Edwing Amir Moreno Moreno" userId="170aeec328efcd95" providerId="LiveId" clId="{1DF0B872-18BA-4911-BB21-7BAEAC10838D}" dt="2021-04-23T21:55:30.739" v="3409" actId="1076"/>
          <ac:cxnSpMkLst>
            <pc:docMk/>
            <pc:sldMk cId="3586066532" sldId="417"/>
            <ac:cxnSpMk id="32" creationId="{E4DF5519-63F7-4515-B17D-62CA4F928772}"/>
          </ac:cxnSpMkLst>
        </pc:cxnChg>
        <pc:cxnChg chg="add mod">
          <ac:chgData name="Edwing Amir Moreno Moreno" userId="170aeec328efcd95" providerId="LiveId" clId="{1DF0B872-18BA-4911-BB21-7BAEAC10838D}" dt="2021-04-23T22:08:13.668" v="3455" actId="14100"/>
          <ac:cxnSpMkLst>
            <pc:docMk/>
            <pc:sldMk cId="3586066532" sldId="417"/>
            <ac:cxnSpMk id="36" creationId="{5D8A5B3C-1A23-4556-A639-6351DC0D2808}"/>
          </ac:cxnSpMkLst>
        </pc:cxnChg>
      </pc:sldChg>
      <pc:sldChg chg="addSp delSp modSp add mod delAnim modAnim">
        <pc:chgData name="Edwing Amir Moreno Moreno" userId="170aeec328efcd95" providerId="LiveId" clId="{1DF0B872-18BA-4911-BB21-7BAEAC10838D}" dt="2021-04-24T15:09:35.504" v="4064"/>
        <pc:sldMkLst>
          <pc:docMk/>
          <pc:sldMk cId="2545474784" sldId="418"/>
        </pc:sldMkLst>
        <pc:spChg chg="del">
          <ac:chgData name="Edwing Amir Moreno Moreno" userId="170aeec328efcd95" providerId="LiveId" clId="{1DF0B872-18BA-4911-BB21-7BAEAC10838D}" dt="2021-04-23T22:13:15.377" v="3492" actId="478"/>
          <ac:spMkLst>
            <pc:docMk/>
            <pc:sldMk cId="2545474784" sldId="418"/>
            <ac:spMk id="6" creationId="{00728654-D853-4087-BD16-AAF9D4361E46}"/>
          </ac:spMkLst>
        </pc:spChg>
        <pc:spChg chg="add del mod">
          <ac:chgData name="Edwing Amir Moreno Moreno" userId="170aeec328efcd95" providerId="LiveId" clId="{1DF0B872-18BA-4911-BB21-7BAEAC10838D}" dt="2021-04-23T22:27:10.667" v="3677" actId="478"/>
          <ac:spMkLst>
            <pc:docMk/>
            <pc:sldMk cId="2545474784" sldId="418"/>
            <ac:spMk id="10" creationId="{F72E2CC8-D59F-4A7D-BA68-DC5F010E15CA}"/>
          </ac:spMkLst>
        </pc:spChg>
        <pc:spChg chg="del">
          <ac:chgData name="Edwing Amir Moreno Moreno" userId="170aeec328efcd95" providerId="LiveId" clId="{1DF0B872-18BA-4911-BB21-7BAEAC10838D}" dt="2021-04-23T22:13:15.377" v="3492" actId="478"/>
          <ac:spMkLst>
            <pc:docMk/>
            <pc:sldMk cId="2545474784" sldId="418"/>
            <ac:spMk id="13" creationId="{7D82A5A2-D72C-41EB-B802-E89E9280B894}"/>
          </ac:spMkLst>
        </pc:spChg>
        <pc:spChg chg="add mod">
          <ac:chgData name="Edwing Amir Moreno Moreno" userId="170aeec328efcd95" providerId="LiveId" clId="{1DF0B872-18BA-4911-BB21-7BAEAC10838D}" dt="2021-04-24T15:08:18.465" v="4052" actId="20577"/>
          <ac:spMkLst>
            <pc:docMk/>
            <pc:sldMk cId="2545474784" sldId="418"/>
            <ac:spMk id="18" creationId="{5863AA05-88A9-4C7D-BBDC-60A990165F5D}"/>
          </ac:spMkLst>
        </pc:spChg>
        <pc:spChg chg="del">
          <ac:chgData name="Edwing Amir Moreno Moreno" userId="170aeec328efcd95" providerId="LiveId" clId="{1DF0B872-18BA-4911-BB21-7BAEAC10838D}" dt="2021-04-23T22:13:15.377" v="3492" actId="478"/>
          <ac:spMkLst>
            <pc:docMk/>
            <pc:sldMk cId="2545474784" sldId="418"/>
            <ac:spMk id="22" creationId="{036EB00C-EA03-46E7-8E91-D654F13D3694}"/>
          </ac:spMkLst>
        </pc:spChg>
        <pc:spChg chg="del">
          <ac:chgData name="Edwing Amir Moreno Moreno" userId="170aeec328efcd95" providerId="LiveId" clId="{1DF0B872-18BA-4911-BB21-7BAEAC10838D}" dt="2021-04-23T22:13:15.377" v="3492" actId="478"/>
          <ac:spMkLst>
            <pc:docMk/>
            <pc:sldMk cId="2545474784" sldId="418"/>
            <ac:spMk id="23" creationId="{1AB0BE5B-B1C4-4866-8E7D-AF043471D925}"/>
          </ac:spMkLst>
        </pc:spChg>
        <pc:spChg chg="del">
          <ac:chgData name="Edwing Amir Moreno Moreno" userId="170aeec328efcd95" providerId="LiveId" clId="{1DF0B872-18BA-4911-BB21-7BAEAC10838D}" dt="2021-04-23T22:13:15.377" v="3492" actId="478"/>
          <ac:spMkLst>
            <pc:docMk/>
            <pc:sldMk cId="2545474784" sldId="418"/>
            <ac:spMk id="24" creationId="{FDE407A5-20BB-458A-97F7-4E59F46AAE8D}"/>
          </ac:spMkLst>
        </pc:spChg>
        <pc:spChg chg="add del mod">
          <ac:chgData name="Edwing Amir Moreno Moreno" userId="170aeec328efcd95" providerId="LiveId" clId="{1DF0B872-18BA-4911-BB21-7BAEAC10838D}" dt="2021-04-23T22:18:12.739" v="3526"/>
          <ac:spMkLst>
            <pc:docMk/>
            <pc:sldMk cId="2545474784" sldId="418"/>
            <ac:spMk id="25" creationId="{4E85F7E7-10D0-44A6-B762-8FC3C55E48C0}"/>
          </ac:spMkLst>
        </pc:spChg>
        <pc:spChg chg="add del mod">
          <ac:chgData name="Edwing Amir Moreno Moreno" userId="170aeec328efcd95" providerId="LiveId" clId="{1DF0B872-18BA-4911-BB21-7BAEAC10838D}" dt="2021-04-23T22:27:12.213" v="3678" actId="478"/>
          <ac:spMkLst>
            <pc:docMk/>
            <pc:sldMk cId="2545474784" sldId="418"/>
            <ac:spMk id="26" creationId="{E19AAF8E-70BA-4B30-A200-A294BB1D1DFE}"/>
          </ac:spMkLst>
        </pc:spChg>
        <pc:spChg chg="del">
          <ac:chgData name="Edwing Amir Moreno Moreno" userId="170aeec328efcd95" providerId="LiveId" clId="{1DF0B872-18BA-4911-BB21-7BAEAC10838D}" dt="2021-04-23T22:13:15.377" v="3492" actId="478"/>
          <ac:spMkLst>
            <pc:docMk/>
            <pc:sldMk cId="2545474784" sldId="418"/>
            <ac:spMk id="35" creationId="{5CA8FAEB-3058-4E73-A371-933220C3A0C2}"/>
          </ac:spMkLst>
        </pc:spChg>
        <pc:spChg chg="del">
          <ac:chgData name="Edwing Amir Moreno Moreno" userId="170aeec328efcd95" providerId="LiveId" clId="{1DF0B872-18BA-4911-BB21-7BAEAC10838D}" dt="2021-04-23T22:13:15.377" v="3492" actId="478"/>
          <ac:spMkLst>
            <pc:docMk/>
            <pc:sldMk cId="2545474784" sldId="418"/>
            <ac:spMk id="37" creationId="{36D79FA9-470A-4572-8E93-B7317E6CF104}"/>
          </ac:spMkLst>
        </pc:spChg>
        <pc:spChg chg="del">
          <ac:chgData name="Edwing Amir Moreno Moreno" userId="170aeec328efcd95" providerId="LiveId" clId="{1DF0B872-18BA-4911-BB21-7BAEAC10838D}" dt="2021-04-23T22:13:15.377" v="3492" actId="478"/>
          <ac:spMkLst>
            <pc:docMk/>
            <pc:sldMk cId="2545474784" sldId="418"/>
            <ac:spMk id="39" creationId="{CFA447AE-B13F-4BBA-B129-5E64B7FC46E1}"/>
          </ac:spMkLst>
        </pc:spChg>
        <pc:spChg chg="del">
          <ac:chgData name="Edwing Amir Moreno Moreno" userId="170aeec328efcd95" providerId="LiveId" clId="{1DF0B872-18BA-4911-BB21-7BAEAC10838D}" dt="2021-04-23T22:13:15.377" v="3492" actId="478"/>
          <ac:spMkLst>
            <pc:docMk/>
            <pc:sldMk cId="2545474784" sldId="418"/>
            <ac:spMk id="41" creationId="{927746B6-5832-4DDE-9F47-3E39832C9052}"/>
          </ac:spMkLst>
        </pc:spChg>
        <pc:spChg chg="del">
          <ac:chgData name="Edwing Amir Moreno Moreno" userId="170aeec328efcd95" providerId="LiveId" clId="{1DF0B872-18BA-4911-BB21-7BAEAC10838D}" dt="2021-04-23T22:13:15.377" v="3492" actId="478"/>
          <ac:spMkLst>
            <pc:docMk/>
            <pc:sldMk cId="2545474784" sldId="418"/>
            <ac:spMk id="43" creationId="{C8EA3892-4567-4EB9-9A56-75E2C2621584}"/>
          </ac:spMkLst>
        </pc:spChg>
        <pc:spChg chg="add del mod">
          <ac:chgData name="Edwing Amir Moreno Moreno" userId="170aeec328efcd95" providerId="LiveId" clId="{1DF0B872-18BA-4911-BB21-7BAEAC10838D}" dt="2021-04-23T22:27:13.735" v="3679" actId="478"/>
          <ac:spMkLst>
            <pc:docMk/>
            <pc:sldMk cId="2545474784" sldId="418"/>
            <ac:spMk id="44" creationId="{06FDBA29-BE20-4132-B126-953AE0B6363D}"/>
          </ac:spMkLst>
        </pc:spChg>
        <pc:spChg chg="add mod">
          <ac:chgData name="Edwing Amir Moreno Moreno" userId="170aeec328efcd95" providerId="LiveId" clId="{1DF0B872-18BA-4911-BB21-7BAEAC10838D}" dt="2021-04-23T22:29:01.829" v="3702" actId="14100"/>
          <ac:spMkLst>
            <pc:docMk/>
            <pc:sldMk cId="2545474784" sldId="418"/>
            <ac:spMk id="46" creationId="{14E7EA7E-A04B-4F6A-926A-31724612EEC0}"/>
          </ac:spMkLst>
        </pc:spChg>
        <pc:spChg chg="add del mod">
          <ac:chgData name="Edwing Amir Moreno Moreno" userId="170aeec328efcd95" providerId="LiveId" clId="{1DF0B872-18BA-4911-BB21-7BAEAC10838D}" dt="2021-04-23T22:27:14.485" v="3680" actId="478"/>
          <ac:spMkLst>
            <pc:docMk/>
            <pc:sldMk cId="2545474784" sldId="418"/>
            <ac:spMk id="47" creationId="{4E735D5B-2F3A-44F5-B320-9646E6C1ACC5}"/>
          </ac:spMkLst>
        </pc:spChg>
        <pc:spChg chg="add del mod">
          <ac:chgData name="Edwing Amir Moreno Moreno" userId="170aeec328efcd95" providerId="LiveId" clId="{1DF0B872-18BA-4911-BB21-7BAEAC10838D}" dt="2021-04-23T22:27:15.658" v="3681" actId="478"/>
          <ac:spMkLst>
            <pc:docMk/>
            <pc:sldMk cId="2545474784" sldId="418"/>
            <ac:spMk id="48" creationId="{956C1AAD-8ADA-48BB-AEBA-3262D41EC989}"/>
          </ac:spMkLst>
        </pc:spChg>
        <pc:spChg chg="del">
          <ac:chgData name="Edwing Amir Moreno Moreno" userId="170aeec328efcd95" providerId="LiveId" clId="{1DF0B872-18BA-4911-BB21-7BAEAC10838D}" dt="2021-04-23T22:13:18.041" v="3493" actId="478"/>
          <ac:spMkLst>
            <pc:docMk/>
            <pc:sldMk cId="2545474784" sldId="418"/>
            <ac:spMk id="49" creationId="{F17FE1A4-9E84-411C-8648-1CF54CF0B48A}"/>
          </ac:spMkLst>
        </pc:spChg>
        <pc:spChg chg="add mod">
          <ac:chgData name="Edwing Amir Moreno Moreno" userId="170aeec328efcd95" providerId="LiveId" clId="{1DF0B872-18BA-4911-BB21-7BAEAC10838D}" dt="2021-04-23T22:29:01.829" v="3702" actId="14100"/>
          <ac:spMkLst>
            <pc:docMk/>
            <pc:sldMk cId="2545474784" sldId="418"/>
            <ac:spMk id="51" creationId="{0D37031B-AC8C-47A5-956A-C37B755CAA3D}"/>
          </ac:spMkLst>
        </pc:spChg>
        <pc:spChg chg="add mod">
          <ac:chgData name="Edwing Amir Moreno Moreno" userId="170aeec328efcd95" providerId="LiveId" clId="{1DF0B872-18BA-4911-BB21-7BAEAC10838D}" dt="2021-04-23T22:29:01.829" v="3702" actId="14100"/>
          <ac:spMkLst>
            <pc:docMk/>
            <pc:sldMk cId="2545474784" sldId="418"/>
            <ac:spMk id="52" creationId="{217AAA37-157B-4CA1-84A0-C74D1ED5856D}"/>
          </ac:spMkLst>
        </pc:spChg>
        <pc:spChg chg="add mod">
          <ac:chgData name="Edwing Amir Moreno Moreno" userId="170aeec328efcd95" providerId="LiveId" clId="{1DF0B872-18BA-4911-BB21-7BAEAC10838D}" dt="2021-04-23T22:29:01.829" v="3702" actId="14100"/>
          <ac:spMkLst>
            <pc:docMk/>
            <pc:sldMk cId="2545474784" sldId="418"/>
            <ac:spMk id="53" creationId="{4E8C8EC7-A811-4EA9-998D-3752EA9D16CD}"/>
          </ac:spMkLst>
        </pc:spChg>
        <pc:spChg chg="add mod">
          <ac:chgData name="Edwing Amir Moreno Moreno" userId="170aeec328efcd95" providerId="LiveId" clId="{1DF0B872-18BA-4911-BB21-7BAEAC10838D}" dt="2021-04-23T22:39:35.988" v="3754" actId="1076"/>
          <ac:spMkLst>
            <pc:docMk/>
            <pc:sldMk cId="2545474784" sldId="418"/>
            <ac:spMk id="54" creationId="{48C611DF-A54C-4CD4-8143-584093257DA1}"/>
          </ac:spMkLst>
        </pc:spChg>
        <pc:spChg chg="add mod">
          <ac:chgData name="Edwing Amir Moreno Moreno" userId="170aeec328efcd95" providerId="LiveId" clId="{1DF0B872-18BA-4911-BB21-7BAEAC10838D}" dt="2021-04-23T22:29:50.057" v="3710" actId="20577"/>
          <ac:spMkLst>
            <pc:docMk/>
            <pc:sldMk cId="2545474784" sldId="418"/>
            <ac:spMk id="55" creationId="{D9F5A504-C48C-485C-A876-0F5C9D8954DB}"/>
          </ac:spMkLst>
        </pc:spChg>
        <pc:spChg chg="add mod">
          <ac:chgData name="Edwing Amir Moreno Moreno" userId="170aeec328efcd95" providerId="LiveId" clId="{1DF0B872-18BA-4911-BB21-7BAEAC10838D}" dt="2021-04-23T22:29:40.778" v="3708" actId="20577"/>
          <ac:spMkLst>
            <pc:docMk/>
            <pc:sldMk cId="2545474784" sldId="418"/>
            <ac:spMk id="56" creationId="{E108ECB9-1221-4E1F-9878-B9FB1A2916F8}"/>
          </ac:spMkLst>
        </pc:spChg>
        <pc:spChg chg="add mod">
          <ac:chgData name="Edwing Amir Moreno Moreno" userId="170aeec328efcd95" providerId="LiveId" clId="{1DF0B872-18BA-4911-BB21-7BAEAC10838D}" dt="2021-04-23T22:32:16.730" v="3714" actId="20577"/>
          <ac:spMkLst>
            <pc:docMk/>
            <pc:sldMk cId="2545474784" sldId="418"/>
            <ac:spMk id="57" creationId="{C0B0DADD-0976-4A21-850A-43F8C67D9578}"/>
          </ac:spMkLst>
        </pc:spChg>
        <pc:spChg chg="add mod">
          <ac:chgData name="Edwing Amir Moreno Moreno" userId="170aeec328efcd95" providerId="LiveId" clId="{1DF0B872-18BA-4911-BB21-7BAEAC10838D}" dt="2021-04-23T22:32:38.238" v="3716" actId="1076"/>
          <ac:spMkLst>
            <pc:docMk/>
            <pc:sldMk cId="2545474784" sldId="418"/>
            <ac:spMk id="58" creationId="{A509737B-3F03-476A-BD6D-E5F8CA3608CD}"/>
          </ac:spMkLst>
        </pc:spChg>
        <pc:spChg chg="add mod">
          <ac:chgData name="Edwing Amir Moreno Moreno" userId="170aeec328efcd95" providerId="LiveId" clId="{1DF0B872-18BA-4911-BB21-7BAEAC10838D}" dt="2021-04-23T22:32:59.914" v="3720" actId="20577"/>
          <ac:spMkLst>
            <pc:docMk/>
            <pc:sldMk cId="2545474784" sldId="418"/>
            <ac:spMk id="59" creationId="{B19D1A78-0062-4B71-A6AD-0B3A2400F674}"/>
          </ac:spMkLst>
        </pc:spChg>
        <pc:spChg chg="add mod">
          <ac:chgData name="Edwing Amir Moreno Moreno" userId="170aeec328efcd95" providerId="LiveId" clId="{1DF0B872-18BA-4911-BB21-7BAEAC10838D}" dt="2021-04-23T22:33:44.106" v="3728" actId="20577"/>
          <ac:spMkLst>
            <pc:docMk/>
            <pc:sldMk cId="2545474784" sldId="418"/>
            <ac:spMk id="61" creationId="{766A5B69-D121-4802-8DD8-A1EBD7275DCF}"/>
          </ac:spMkLst>
        </pc:spChg>
        <pc:spChg chg="add mod">
          <ac:chgData name="Edwing Amir Moreno Moreno" userId="170aeec328efcd95" providerId="LiveId" clId="{1DF0B872-18BA-4911-BB21-7BAEAC10838D}" dt="2021-04-23T22:34:44.029" v="3734" actId="14100"/>
          <ac:spMkLst>
            <pc:docMk/>
            <pc:sldMk cId="2545474784" sldId="418"/>
            <ac:spMk id="62" creationId="{059EE897-6E16-45F1-A629-722B7111432E}"/>
          </ac:spMkLst>
        </pc:spChg>
        <pc:spChg chg="add mod">
          <ac:chgData name="Edwing Amir Moreno Moreno" userId="170aeec328efcd95" providerId="LiveId" clId="{1DF0B872-18BA-4911-BB21-7BAEAC10838D}" dt="2021-04-23T22:36:10.828" v="3739" actId="1076"/>
          <ac:spMkLst>
            <pc:docMk/>
            <pc:sldMk cId="2545474784" sldId="418"/>
            <ac:spMk id="63" creationId="{438C2121-0BDA-4474-BEF6-76193E28E5EF}"/>
          </ac:spMkLst>
        </pc:spChg>
        <pc:spChg chg="add del mod">
          <ac:chgData name="Edwing Amir Moreno Moreno" userId="170aeec328efcd95" providerId="LiveId" clId="{1DF0B872-18BA-4911-BB21-7BAEAC10838D}" dt="2021-04-23T22:37:31.222" v="3753" actId="478"/>
          <ac:spMkLst>
            <pc:docMk/>
            <pc:sldMk cId="2545474784" sldId="418"/>
            <ac:spMk id="64" creationId="{14264F77-B815-4917-B7D0-1C55B2198911}"/>
          </ac:spMkLst>
        </pc:spChg>
        <pc:picChg chg="del">
          <ac:chgData name="Edwing Amir Moreno Moreno" userId="170aeec328efcd95" providerId="LiveId" clId="{1DF0B872-18BA-4911-BB21-7BAEAC10838D}" dt="2021-04-23T22:13:15.377" v="3492" actId="478"/>
          <ac:picMkLst>
            <pc:docMk/>
            <pc:sldMk cId="2545474784" sldId="418"/>
            <ac:picMk id="2" creationId="{97DF3C99-72E1-468D-AD55-E9DB255A3239}"/>
          </ac:picMkLst>
        </pc:picChg>
        <pc:picChg chg="add del mod">
          <ac:chgData name="Edwing Amir Moreno Moreno" userId="170aeec328efcd95" providerId="LiveId" clId="{1DF0B872-18BA-4911-BB21-7BAEAC10838D}" dt="2021-04-23T22:14:06.938" v="3502" actId="478"/>
          <ac:picMkLst>
            <pc:docMk/>
            <pc:sldMk cId="2545474784" sldId="418"/>
            <ac:picMk id="3" creationId="{128E0667-F986-4ABF-885E-8AA71E3B2E56}"/>
          </ac:picMkLst>
        </pc:picChg>
        <pc:picChg chg="add mod">
          <ac:chgData name="Edwing Amir Moreno Moreno" userId="170aeec328efcd95" providerId="LiveId" clId="{1DF0B872-18BA-4911-BB21-7BAEAC10838D}" dt="2021-04-24T15:07:45.282" v="4040" actId="14100"/>
          <ac:picMkLst>
            <pc:docMk/>
            <pc:sldMk cId="2545474784" sldId="418"/>
            <ac:picMk id="7" creationId="{F503AF7F-B9D3-4E00-8099-20456B8F057D}"/>
          </ac:picMkLst>
        </pc:picChg>
        <pc:picChg chg="add del">
          <ac:chgData name="Edwing Amir Moreno Moreno" userId="170aeec328efcd95" providerId="LiveId" clId="{1DF0B872-18BA-4911-BB21-7BAEAC10838D}" dt="2021-04-23T22:33:32.158" v="3722" actId="478"/>
          <ac:picMkLst>
            <pc:docMk/>
            <pc:sldMk cId="2545474784" sldId="418"/>
            <ac:picMk id="60" creationId="{3FDA11A8-6514-419D-82B2-C76B6EF773E5}"/>
          </ac:picMkLst>
        </pc:picChg>
        <pc:cxnChg chg="del">
          <ac:chgData name="Edwing Amir Moreno Moreno" userId="170aeec328efcd95" providerId="LiveId" clId="{1DF0B872-18BA-4911-BB21-7BAEAC10838D}" dt="2021-04-23T22:13:15.377" v="3492" actId="478"/>
          <ac:cxnSpMkLst>
            <pc:docMk/>
            <pc:sldMk cId="2545474784" sldId="418"/>
            <ac:cxnSpMk id="4" creationId="{7C1AA4D8-C49F-4FF9-AF68-4D1B5D154FE6}"/>
          </ac:cxnSpMkLst>
        </pc:cxnChg>
        <pc:cxnChg chg="add del mod">
          <ac:chgData name="Edwing Amir Moreno Moreno" userId="170aeec328efcd95" providerId="LiveId" clId="{1DF0B872-18BA-4911-BB21-7BAEAC10838D}" dt="2021-04-23T22:26:18.040" v="3665" actId="478"/>
          <ac:cxnSpMkLst>
            <pc:docMk/>
            <pc:sldMk cId="2545474784" sldId="418"/>
            <ac:cxnSpMk id="9" creationId="{848EF1A0-B49E-4EF3-8EB1-F24C8F54FA41}"/>
          </ac:cxnSpMkLst>
        </pc:cxnChg>
        <pc:cxnChg chg="del">
          <ac:chgData name="Edwing Amir Moreno Moreno" userId="170aeec328efcd95" providerId="LiveId" clId="{1DF0B872-18BA-4911-BB21-7BAEAC10838D}" dt="2021-04-23T22:13:15.377" v="3492" actId="478"/>
          <ac:cxnSpMkLst>
            <pc:docMk/>
            <pc:sldMk cId="2545474784" sldId="418"/>
            <ac:cxnSpMk id="12" creationId="{CF3ACA7E-0FFE-4DE4-8ADA-EE472FEAEAD4}"/>
          </ac:cxnSpMkLst>
        </pc:cxnChg>
        <pc:cxnChg chg="del">
          <ac:chgData name="Edwing Amir Moreno Moreno" userId="170aeec328efcd95" providerId="LiveId" clId="{1DF0B872-18BA-4911-BB21-7BAEAC10838D}" dt="2021-04-23T22:13:15.377" v="3492" actId="478"/>
          <ac:cxnSpMkLst>
            <pc:docMk/>
            <pc:sldMk cId="2545474784" sldId="418"/>
            <ac:cxnSpMk id="15" creationId="{7F8FCF39-1527-4AFA-8E6B-2FE98E879121}"/>
          </ac:cxnSpMkLst>
        </pc:cxnChg>
        <pc:cxnChg chg="del">
          <ac:chgData name="Edwing Amir Moreno Moreno" userId="170aeec328efcd95" providerId="LiveId" clId="{1DF0B872-18BA-4911-BB21-7BAEAC10838D}" dt="2021-04-23T22:13:15.377" v="3492" actId="478"/>
          <ac:cxnSpMkLst>
            <pc:docMk/>
            <pc:sldMk cId="2545474784" sldId="418"/>
            <ac:cxnSpMk id="16" creationId="{63E15552-8C55-48B1-A454-00CE4E7CF4F0}"/>
          </ac:cxnSpMkLst>
        </pc:cxnChg>
        <pc:cxnChg chg="del">
          <ac:chgData name="Edwing Amir Moreno Moreno" userId="170aeec328efcd95" providerId="LiveId" clId="{1DF0B872-18BA-4911-BB21-7BAEAC10838D}" dt="2021-04-23T22:13:15.377" v="3492" actId="478"/>
          <ac:cxnSpMkLst>
            <pc:docMk/>
            <pc:sldMk cId="2545474784" sldId="418"/>
            <ac:cxnSpMk id="17" creationId="{907A8E5C-D27E-47D8-9902-FC0BBA51E1B1}"/>
          </ac:cxnSpMkLst>
        </pc:cxnChg>
        <pc:cxnChg chg="del">
          <ac:chgData name="Edwing Amir Moreno Moreno" userId="170aeec328efcd95" providerId="LiveId" clId="{1DF0B872-18BA-4911-BB21-7BAEAC10838D}" dt="2021-04-23T22:13:15.377" v="3492" actId="478"/>
          <ac:cxnSpMkLst>
            <pc:docMk/>
            <pc:sldMk cId="2545474784" sldId="418"/>
            <ac:cxnSpMk id="18" creationId="{6D2123E4-D99B-4415-BFCD-0A4C8B1838A4}"/>
          </ac:cxnSpMkLst>
        </pc:cxnChg>
        <pc:cxnChg chg="del">
          <ac:chgData name="Edwing Amir Moreno Moreno" userId="170aeec328efcd95" providerId="LiveId" clId="{1DF0B872-18BA-4911-BB21-7BAEAC10838D}" dt="2021-04-23T22:13:15.377" v="3492" actId="478"/>
          <ac:cxnSpMkLst>
            <pc:docMk/>
            <pc:sldMk cId="2545474784" sldId="418"/>
            <ac:cxnSpMk id="19" creationId="{02BDBEDF-2FB5-4164-8BD0-2C352BAC57BB}"/>
          </ac:cxnSpMkLst>
        </pc:cxnChg>
        <pc:cxnChg chg="del">
          <ac:chgData name="Edwing Amir Moreno Moreno" userId="170aeec328efcd95" providerId="LiveId" clId="{1DF0B872-18BA-4911-BB21-7BAEAC10838D}" dt="2021-04-23T22:13:15.377" v="3492" actId="478"/>
          <ac:cxnSpMkLst>
            <pc:docMk/>
            <pc:sldMk cId="2545474784" sldId="418"/>
            <ac:cxnSpMk id="20" creationId="{F4C8C664-F374-4388-BF94-CCA72111E35D}"/>
          </ac:cxnSpMkLst>
        </pc:cxnChg>
        <pc:cxnChg chg="del">
          <ac:chgData name="Edwing Amir Moreno Moreno" userId="170aeec328efcd95" providerId="LiveId" clId="{1DF0B872-18BA-4911-BB21-7BAEAC10838D}" dt="2021-04-23T22:13:15.377" v="3492" actId="478"/>
          <ac:cxnSpMkLst>
            <pc:docMk/>
            <pc:sldMk cId="2545474784" sldId="418"/>
            <ac:cxnSpMk id="21" creationId="{40F6CC07-D81D-4B27-9D2E-9349D998115F}"/>
          </ac:cxnSpMkLst>
        </pc:cxnChg>
        <pc:cxnChg chg="del">
          <ac:chgData name="Edwing Amir Moreno Moreno" userId="170aeec328efcd95" providerId="LiveId" clId="{1DF0B872-18BA-4911-BB21-7BAEAC10838D}" dt="2021-04-23T22:13:15.377" v="3492" actId="478"/>
          <ac:cxnSpMkLst>
            <pc:docMk/>
            <pc:sldMk cId="2545474784" sldId="418"/>
            <ac:cxnSpMk id="28" creationId="{E71D1D74-FB05-4F57-A334-ED6D79996793}"/>
          </ac:cxnSpMkLst>
        </pc:cxnChg>
        <pc:cxnChg chg="del">
          <ac:chgData name="Edwing Amir Moreno Moreno" userId="170aeec328efcd95" providerId="LiveId" clId="{1DF0B872-18BA-4911-BB21-7BAEAC10838D}" dt="2021-04-23T22:13:15.377" v="3492" actId="478"/>
          <ac:cxnSpMkLst>
            <pc:docMk/>
            <pc:sldMk cId="2545474784" sldId="418"/>
            <ac:cxnSpMk id="30" creationId="{7023B12C-1D1F-492F-84FA-9007E163B165}"/>
          </ac:cxnSpMkLst>
        </pc:cxnChg>
        <pc:cxnChg chg="del">
          <ac:chgData name="Edwing Amir Moreno Moreno" userId="170aeec328efcd95" providerId="LiveId" clId="{1DF0B872-18BA-4911-BB21-7BAEAC10838D}" dt="2021-04-23T22:13:15.377" v="3492" actId="478"/>
          <ac:cxnSpMkLst>
            <pc:docMk/>
            <pc:sldMk cId="2545474784" sldId="418"/>
            <ac:cxnSpMk id="32" creationId="{E4DF5519-63F7-4515-B17D-62CA4F928772}"/>
          </ac:cxnSpMkLst>
        </pc:cxnChg>
        <pc:cxnChg chg="add del mod">
          <ac:chgData name="Edwing Amir Moreno Moreno" userId="170aeec328efcd95" providerId="LiveId" clId="{1DF0B872-18BA-4911-BB21-7BAEAC10838D}" dt="2021-04-23T22:26:46.807" v="3671" actId="478"/>
          <ac:cxnSpMkLst>
            <pc:docMk/>
            <pc:sldMk cId="2545474784" sldId="418"/>
            <ac:cxnSpMk id="33" creationId="{7AB2D4C2-9FA7-4316-AA06-3D21C5C1869B}"/>
          </ac:cxnSpMkLst>
        </pc:cxnChg>
        <pc:cxnChg chg="del">
          <ac:chgData name="Edwing Amir Moreno Moreno" userId="170aeec328efcd95" providerId="LiveId" clId="{1DF0B872-18BA-4911-BB21-7BAEAC10838D}" dt="2021-04-23T22:13:15.377" v="3492" actId="478"/>
          <ac:cxnSpMkLst>
            <pc:docMk/>
            <pc:sldMk cId="2545474784" sldId="418"/>
            <ac:cxnSpMk id="36" creationId="{5D8A5B3C-1A23-4556-A639-6351DC0D2808}"/>
          </ac:cxnSpMkLst>
        </pc:cxnChg>
        <pc:cxnChg chg="add del mod">
          <ac:chgData name="Edwing Amir Moreno Moreno" userId="170aeec328efcd95" providerId="LiveId" clId="{1DF0B872-18BA-4911-BB21-7BAEAC10838D}" dt="2021-04-23T22:26:16.025" v="3663" actId="478"/>
          <ac:cxnSpMkLst>
            <pc:docMk/>
            <pc:sldMk cId="2545474784" sldId="418"/>
            <ac:cxnSpMk id="40" creationId="{293DE189-656C-40E2-88DA-8E6000E317EF}"/>
          </ac:cxnSpMkLst>
        </pc:cxnChg>
        <pc:cxnChg chg="add del mod">
          <ac:chgData name="Edwing Amir Moreno Moreno" userId="170aeec328efcd95" providerId="LiveId" clId="{1DF0B872-18BA-4911-BB21-7BAEAC10838D}" dt="2021-04-23T22:26:16.800" v="3664" actId="478"/>
          <ac:cxnSpMkLst>
            <pc:docMk/>
            <pc:sldMk cId="2545474784" sldId="418"/>
            <ac:cxnSpMk id="42" creationId="{3AF64E6B-DB43-4779-A891-553FEF7D545C}"/>
          </ac:cxnSpMkLst>
        </pc:cxnChg>
        <pc:cxnChg chg="add del mod">
          <ac:chgData name="Edwing Amir Moreno Moreno" userId="170aeec328efcd95" providerId="LiveId" clId="{1DF0B872-18BA-4911-BB21-7BAEAC10838D}" dt="2021-04-23T22:26:14.707" v="3662" actId="478"/>
          <ac:cxnSpMkLst>
            <pc:docMk/>
            <pc:sldMk cId="2545474784" sldId="418"/>
            <ac:cxnSpMk id="45" creationId="{3A561C22-0762-47AA-94CE-1E683E4E0F01}"/>
          </ac:cxnSpMkLst>
        </pc:cxnChg>
        <pc:cxnChg chg="add del mod">
          <ac:chgData name="Edwing Amir Moreno Moreno" userId="170aeec328efcd95" providerId="LiveId" clId="{1DF0B872-18BA-4911-BB21-7BAEAC10838D}" dt="2021-04-23T22:26:19.831" v="3666" actId="478"/>
          <ac:cxnSpMkLst>
            <pc:docMk/>
            <pc:sldMk cId="2545474784" sldId="418"/>
            <ac:cxnSpMk id="50" creationId="{F4A20578-D7AB-4C44-8A29-C53E0804E7E9}"/>
          </ac:cxnSpMkLst>
        </pc:cxnChg>
      </pc:sldChg>
      <pc:sldChg chg="addSp delSp modSp add mod modAnim">
        <pc:chgData name="Edwing Amir Moreno Moreno" userId="170aeec328efcd95" providerId="LiveId" clId="{1DF0B872-18BA-4911-BB21-7BAEAC10838D}" dt="2021-04-24T21:08:36.680" v="10518"/>
        <pc:sldMkLst>
          <pc:docMk/>
          <pc:sldMk cId="2083526543" sldId="419"/>
        </pc:sldMkLst>
        <pc:spChg chg="add mod">
          <ac:chgData name="Edwing Amir Moreno Moreno" userId="170aeec328efcd95" providerId="LiveId" clId="{1DF0B872-18BA-4911-BB21-7BAEAC10838D}" dt="2021-04-24T15:18:31.203" v="4104" actId="115"/>
          <ac:spMkLst>
            <pc:docMk/>
            <pc:sldMk cId="2083526543" sldId="419"/>
            <ac:spMk id="5" creationId="{89277A7E-BECF-4370-8A82-C4AD34890098}"/>
          </ac:spMkLst>
        </pc:spChg>
        <pc:spChg chg="add mod">
          <ac:chgData name="Edwing Amir Moreno Moreno" userId="170aeec328efcd95" providerId="LiveId" clId="{1DF0B872-18BA-4911-BB21-7BAEAC10838D}" dt="2021-04-24T15:18:09.778" v="4101" actId="14100"/>
          <ac:spMkLst>
            <pc:docMk/>
            <pc:sldMk cId="2083526543" sldId="419"/>
            <ac:spMk id="7" creationId="{75F4EC51-CD6B-42CF-B7FE-68DF514BD10D}"/>
          </ac:spMkLst>
        </pc:spChg>
        <pc:spChg chg="add mod">
          <ac:chgData name="Edwing Amir Moreno Moreno" userId="170aeec328efcd95" providerId="LiveId" clId="{1DF0B872-18BA-4911-BB21-7BAEAC10838D}" dt="2021-04-24T15:19:05.484" v="4109" actId="1076"/>
          <ac:spMkLst>
            <pc:docMk/>
            <pc:sldMk cId="2083526543" sldId="419"/>
            <ac:spMk id="9" creationId="{4C9FBA88-22F6-433D-8445-2D8F70F2C8E1}"/>
          </ac:spMkLst>
        </pc:spChg>
        <pc:spChg chg="add mod">
          <ac:chgData name="Edwing Amir Moreno Moreno" userId="170aeec328efcd95" providerId="LiveId" clId="{1DF0B872-18BA-4911-BB21-7BAEAC10838D}" dt="2021-04-24T15:20:14.941" v="4138" actId="20577"/>
          <ac:spMkLst>
            <pc:docMk/>
            <pc:sldMk cId="2083526543" sldId="419"/>
            <ac:spMk id="10" creationId="{989BC810-483F-4307-A6DC-700FF6BC8847}"/>
          </ac:spMkLst>
        </pc:spChg>
        <pc:picChg chg="del">
          <ac:chgData name="Edwing Amir Moreno Moreno" userId="170aeec328efcd95" providerId="LiveId" clId="{1DF0B872-18BA-4911-BB21-7BAEAC10838D}" dt="2021-04-24T15:15:08.561" v="4066" actId="478"/>
          <ac:picMkLst>
            <pc:docMk/>
            <pc:sldMk cId="2083526543" sldId="419"/>
            <ac:picMk id="2" creationId="{60004BDC-F745-462E-BC0A-55617AD181D5}"/>
          </ac:picMkLst>
        </pc:picChg>
        <pc:picChg chg="add mod">
          <ac:chgData name="Edwing Amir Moreno Moreno" userId="170aeec328efcd95" providerId="LiveId" clId="{1DF0B872-18BA-4911-BB21-7BAEAC10838D}" dt="2021-04-24T15:17:28.459" v="4079" actId="1076"/>
          <ac:picMkLst>
            <pc:docMk/>
            <pc:sldMk cId="2083526543" sldId="419"/>
            <ac:picMk id="4" creationId="{F9513616-0203-464F-9A15-E2AC23513A39}"/>
          </ac:picMkLst>
        </pc:picChg>
        <pc:picChg chg="add mod">
          <ac:chgData name="Edwing Amir Moreno Moreno" userId="170aeec328efcd95" providerId="LiveId" clId="{1DF0B872-18BA-4911-BB21-7BAEAC10838D}" dt="2021-04-24T15:18:57.803" v="4107" actId="1076"/>
          <ac:picMkLst>
            <pc:docMk/>
            <pc:sldMk cId="2083526543" sldId="419"/>
            <ac:picMk id="8" creationId="{EDA9DEBE-8924-45FA-A334-6FE7366118A1}"/>
          </ac:picMkLst>
        </pc:picChg>
      </pc:sldChg>
      <pc:sldChg chg="addSp delSp modSp add mod modAnim">
        <pc:chgData name="Edwing Amir Moreno Moreno" userId="170aeec328efcd95" providerId="LiveId" clId="{1DF0B872-18BA-4911-BB21-7BAEAC10838D}" dt="2021-04-24T21:08:54.630" v="10521"/>
        <pc:sldMkLst>
          <pc:docMk/>
          <pc:sldMk cId="674953441" sldId="420"/>
        </pc:sldMkLst>
        <pc:spChg chg="mod">
          <ac:chgData name="Edwing Amir Moreno Moreno" userId="170aeec328efcd95" providerId="LiveId" clId="{1DF0B872-18BA-4911-BB21-7BAEAC10838D}" dt="2021-04-24T15:25:56.353" v="4161" actId="115"/>
          <ac:spMkLst>
            <pc:docMk/>
            <pc:sldMk cId="674953441" sldId="420"/>
            <ac:spMk id="5" creationId="{89277A7E-BECF-4370-8A82-C4AD34890098}"/>
          </ac:spMkLst>
        </pc:spChg>
        <pc:spChg chg="mod">
          <ac:chgData name="Edwing Amir Moreno Moreno" userId="170aeec328efcd95" providerId="LiveId" clId="{1DF0B872-18BA-4911-BB21-7BAEAC10838D}" dt="2021-04-24T15:25:49.984" v="4159" actId="115"/>
          <ac:spMkLst>
            <pc:docMk/>
            <pc:sldMk cId="674953441" sldId="420"/>
            <ac:spMk id="10" creationId="{989BC810-483F-4307-A6DC-700FF6BC8847}"/>
          </ac:spMkLst>
        </pc:spChg>
        <pc:picChg chg="add mod">
          <ac:chgData name="Edwing Amir Moreno Moreno" userId="170aeec328efcd95" providerId="LiveId" clId="{1DF0B872-18BA-4911-BB21-7BAEAC10838D}" dt="2021-04-24T15:24:08.285" v="4156" actId="1076"/>
          <ac:picMkLst>
            <pc:docMk/>
            <pc:sldMk cId="674953441" sldId="420"/>
            <ac:picMk id="2" creationId="{BCF04EBB-2A56-47A4-AF8E-00F40897FB82}"/>
          </ac:picMkLst>
        </pc:picChg>
        <pc:picChg chg="add mod">
          <ac:chgData name="Edwing Amir Moreno Moreno" userId="170aeec328efcd95" providerId="LiveId" clId="{1DF0B872-18BA-4911-BB21-7BAEAC10838D}" dt="2021-04-24T15:26:15.723" v="4164" actId="1076"/>
          <ac:picMkLst>
            <pc:docMk/>
            <pc:sldMk cId="674953441" sldId="420"/>
            <ac:picMk id="3" creationId="{163BA72B-1477-4818-83D5-68BA09C67CB8}"/>
          </ac:picMkLst>
        </pc:picChg>
        <pc:picChg chg="del">
          <ac:chgData name="Edwing Amir Moreno Moreno" userId="170aeec328efcd95" providerId="LiveId" clId="{1DF0B872-18BA-4911-BB21-7BAEAC10838D}" dt="2021-04-24T15:22:48.083" v="4140" actId="478"/>
          <ac:picMkLst>
            <pc:docMk/>
            <pc:sldMk cId="674953441" sldId="420"/>
            <ac:picMk id="4" creationId="{F9513616-0203-464F-9A15-E2AC23513A39}"/>
          </ac:picMkLst>
        </pc:picChg>
        <pc:picChg chg="del">
          <ac:chgData name="Edwing Amir Moreno Moreno" userId="170aeec328efcd95" providerId="LiveId" clId="{1DF0B872-18BA-4911-BB21-7BAEAC10838D}" dt="2021-04-24T15:22:52.886" v="4143" actId="478"/>
          <ac:picMkLst>
            <pc:docMk/>
            <pc:sldMk cId="674953441" sldId="420"/>
            <ac:picMk id="8" creationId="{EDA9DEBE-8924-45FA-A334-6FE7366118A1}"/>
          </ac:picMkLst>
        </pc:picChg>
      </pc:sldChg>
      <pc:sldChg chg="addSp delSp modSp add mod ord modAnim">
        <pc:chgData name="Edwing Amir Moreno Moreno" userId="170aeec328efcd95" providerId="LiveId" clId="{1DF0B872-18BA-4911-BB21-7BAEAC10838D}" dt="2021-04-24T21:09:26.439" v="10528"/>
        <pc:sldMkLst>
          <pc:docMk/>
          <pc:sldMk cId="3773320952" sldId="421"/>
        </pc:sldMkLst>
        <pc:spChg chg="mod">
          <ac:chgData name="Edwing Amir Moreno Moreno" userId="170aeec328efcd95" providerId="LiveId" clId="{1DF0B872-18BA-4911-BB21-7BAEAC10838D}" dt="2021-04-24T15:27:52.257" v="4193" actId="113"/>
          <ac:spMkLst>
            <pc:docMk/>
            <pc:sldMk cId="3773320952" sldId="421"/>
            <ac:spMk id="5" creationId="{89277A7E-BECF-4370-8A82-C4AD34890098}"/>
          </ac:spMkLst>
        </pc:spChg>
        <pc:spChg chg="mod">
          <ac:chgData name="Edwing Amir Moreno Moreno" userId="170aeec328efcd95" providerId="LiveId" clId="{1DF0B872-18BA-4911-BB21-7BAEAC10838D}" dt="2021-04-24T15:27:19.970" v="4170" actId="1076"/>
          <ac:spMkLst>
            <pc:docMk/>
            <pc:sldMk cId="3773320952" sldId="421"/>
            <ac:spMk id="7" creationId="{75F4EC51-CD6B-42CF-B7FE-68DF514BD10D}"/>
          </ac:spMkLst>
        </pc:spChg>
        <pc:spChg chg="mod">
          <ac:chgData name="Edwing Amir Moreno Moreno" userId="170aeec328efcd95" providerId="LiveId" clId="{1DF0B872-18BA-4911-BB21-7BAEAC10838D}" dt="2021-04-24T15:31:14.404" v="4284" actId="1076"/>
          <ac:spMkLst>
            <pc:docMk/>
            <pc:sldMk cId="3773320952" sldId="421"/>
            <ac:spMk id="9" creationId="{4C9FBA88-22F6-433D-8445-2D8F70F2C8E1}"/>
          </ac:spMkLst>
        </pc:spChg>
        <pc:spChg chg="mod">
          <ac:chgData name="Edwing Amir Moreno Moreno" userId="170aeec328efcd95" providerId="LiveId" clId="{1DF0B872-18BA-4911-BB21-7BAEAC10838D}" dt="2021-04-24T15:31:11.753" v="4283" actId="113"/>
          <ac:spMkLst>
            <pc:docMk/>
            <pc:sldMk cId="3773320952" sldId="421"/>
            <ac:spMk id="10" creationId="{989BC810-483F-4307-A6DC-700FF6BC8847}"/>
          </ac:spMkLst>
        </pc:spChg>
        <pc:spChg chg="add mod">
          <ac:chgData name="Edwing Amir Moreno Moreno" userId="170aeec328efcd95" providerId="LiveId" clId="{1DF0B872-18BA-4911-BB21-7BAEAC10838D}" dt="2021-04-24T15:33:00.075" v="4376" actId="14100"/>
          <ac:spMkLst>
            <pc:docMk/>
            <pc:sldMk cId="3773320952" sldId="421"/>
            <ac:spMk id="11" creationId="{749895B8-72D6-48B7-8368-3401FD9A040D}"/>
          </ac:spMkLst>
        </pc:spChg>
        <pc:spChg chg="add mod">
          <ac:chgData name="Edwing Amir Moreno Moreno" userId="170aeec328efcd95" providerId="LiveId" clId="{1DF0B872-18BA-4911-BB21-7BAEAC10838D}" dt="2021-04-24T15:32:54.310" v="4375" actId="313"/>
          <ac:spMkLst>
            <pc:docMk/>
            <pc:sldMk cId="3773320952" sldId="421"/>
            <ac:spMk id="12" creationId="{C1DAD47E-498D-4393-B84F-7A662BD127BE}"/>
          </ac:spMkLst>
        </pc:spChg>
        <pc:picChg chg="del">
          <ac:chgData name="Edwing Amir Moreno Moreno" userId="170aeec328efcd95" providerId="LiveId" clId="{1DF0B872-18BA-4911-BB21-7BAEAC10838D}" dt="2021-04-24T15:27:15.024" v="4168" actId="478"/>
          <ac:picMkLst>
            <pc:docMk/>
            <pc:sldMk cId="3773320952" sldId="421"/>
            <ac:picMk id="2" creationId="{BCF04EBB-2A56-47A4-AF8E-00F40897FB82}"/>
          </ac:picMkLst>
        </pc:picChg>
        <pc:picChg chg="del">
          <ac:chgData name="Edwing Amir Moreno Moreno" userId="170aeec328efcd95" providerId="LiveId" clId="{1DF0B872-18BA-4911-BB21-7BAEAC10838D}" dt="2021-04-24T15:27:24.124" v="4172" actId="478"/>
          <ac:picMkLst>
            <pc:docMk/>
            <pc:sldMk cId="3773320952" sldId="421"/>
            <ac:picMk id="3" creationId="{163BA72B-1477-4818-83D5-68BA09C67CB8}"/>
          </ac:picMkLst>
        </pc:picChg>
        <pc:picChg chg="add mod">
          <ac:chgData name="Edwing Amir Moreno Moreno" userId="170aeec328efcd95" providerId="LiveId" clId="{1DF0B872-18BA-4911-BB21-7BAEAC10838D}" dt="2021-04-24T15:28:13.404" v="4196" actId="1076"/>
          <ac:picMkLst>
            <pc:docMk/>
            <pc:sldMk cId="3773320952" sldId="421"/>
            <ac:picMk id="4" creationId="{A8A25A66-3AC7-47FB-9A63-A838BBC682AB}"/>
          </ac:picMkLst>
        </pc:picChg>
        <pc:picChg chg="add mod">
          <ac:chgData name="Edwing Amir Moreno Moreno" userId="170aeec328efcd95" providerId="LiveId" clId="{1DF0B872-18BA-4911-BB21-7BAEAC10838D}" dt="2021-04-24T15:31:53.995" v="4290" actId="14100"/>
          <ac:picMkLst>
            <pc:docMk/>
            <pc:sldMk cId="3773320952" sldId="421"/>
            <ac:picMk id="8" creationId="{E649A0CA-2243-4B6E-93D8-0047BA53E73A}"/>
          </ac:picMkLst>
        </pc:picChg>
        <pc:picChg chg="add mod">
          <ac:chgData name="Edwing Amir Moreno Moreno" userId="170aeec328efcd95" providerId="LiveId" clId="{1DF0B872-18BA-4911-BB21-7BAEAC10838D}" dt="2021-04-24T15:33:29.779" v="4380" actId="14100"/>
          <ac:picMkLst>
            <pc:docMk/>
            <pc:sldMk cId="3773320952" sldId="421"/>
            <ac:picMk id="13" creationId="{EF2481F4-BD63-46CB-BF2E-D79B9D031623}"/>
          </ac:picMkLst>
        </pc:picChg>
      </pc:sldChg>
      <pc:sldChg chg="addSp delSp modSp add mod modAnim">
        <pc:chgData name="Edwing Amir Moreno Moreno" userId="170aeec328efcd95" providerId="LiveId" clId="{1DF0B872-18BA-4911-BB21-7BAEAC10838D}" dt="2021-04-24T21:09:39.760" v="10530"/>
        <pc:sldMkLst>
          <pc:docMk/>
          <pc:sldMk cId="2811955648" sldId="422"/>
        </pc:sldMkLst>
        <pc:spChg chg="mod">
          <ac:chgData name="Edwing Amir Moreno Moreno" userId="170aeec328efcd95" providerId="LiveId" clId="{1DF0B872-18BA-4911-BB21-7BAEAC10838D}" dt="2021-04-24T15:43:03.117" v="4656" actId="20577"/>
          <ac:spMkLst>
            <pc:docMk/>
            <pc:sldMk cId="2811955648" sldId="422"/>
            <ac:spMk id="5" creationId="{89277A7E-BECF-4370-8A82-C4AD34890098}"/>
          </ac:spMkLst>
        </pc:spChg>
        <pc:spChg chg="mod">
          <ac:chgData name="Edwing Amir Moreno Moreno" userId="170aeec328efcd95" providerId="LiveId" clId="{1DF0B872-18BA-4911-BB21-7BAEAC10838D}" dt="2021-04-24T15:46:42.860" v="4823" actId="1076"/>
          <ac:spMkLst>
            <pc:docMk/>
            <pc:sldMk cId="2811955648" sldId="422"/>
            <ac:spMk id="9" creationId="{4C9FBA88-22F6-433D-8445-2D8F70F2C8E1}"/>
          </ac:spMkLst>
        </pc:spChg>
        <pc:spChg chg="mod">
          <ac:chgData name="Edwing Amir Moreno Moreno" userId="170aeec328efcd95" providerId="LiveId" clId="{1DF0B872-18BA-4911-BB21-7BAEAC10838D}" dt="2021-04-24T15:46:40.268" v="4822" actId="1076"/>
          <ac:spMkLst>
            <pc:docMk/>
            <pc:sldMk cId="2811955648" sldId="422"/>
            <ac:spMk id="10" creationId="{989BC810-483F-4307-A6DC-700FF6BC8847}"/>
          </ac:spMkLst>
        </pc:spChg>
        <pc:spChg chg="del">
          <ac:chgData name="Edwing Amir Moreno Moreno" userId="170aeec328efcd95" providerId="LiveId" clId="{1DF0B872-18BA-4911-BB21-7BAEAC10838D}" dt="2021-04-24T15:46:35.705" v="4820" actId="478"/>
          <ac:spMkLst>
            <pc:docMk/>
            <pc:sldMk cId="2811955648" sldId="422"/>
            <ac:spMk id="11" creationId="{749895B8-72D6-48B7-8368-3401FD9A040D}"/>
          </ac:spMkLst>
        </pc:spChg>
        <pc:spChg chg="del mod">
          <ac:chgData name="Edwing Amir Moreno Moreno" userId="170aeec328efcd95" providerId="LiveId" clId="{1DF0B872-18BA-4911-BB21-7BAEAC10838D}" dt="2021-04-24T15:46:36.702" v="4821" actId="478"/>
          <ac:spMkLst>
            <pc:docMk/>
            <pc:sldMk cId="2811955648" sldId="422"/>
            <ac:spMk id="12" creationId="{C1DAD47E-498D-4393-B84F-7A662BD127BE}"/>
          </ac:spMkLst>
        </pc:spChg>
        <pc:picChg chg="add mod">
          <ac:chgData name="Edwing Amir Moreno Moreno" userId="170aeec328efcd95" providerId="LiveId" clId="{1DF0B872-18BA-4911-BB21-7BAEAC10838D}" dt="2021-04-24T15:34:33.259" v="4392" actId="1076"/>
          <ac:picMkLst>
            <pc:docMk/>
            <pc:sldMk cId="2811955648" sldId="422"/>
            <ac:picMk id="2" creationId="{A7D43906-C4A7-40EB-9416-FC207B81D970}"/>
          </ac:picMkLst>
        </pc:picChg>
        <pc:picChg chg="add mod">
          <ac:chgData name="Edwing Amir Moreno Moreno" userId="170aeec328efcd95" providerId="LiveId" clId="{1DF0B872-18BA-4911-BB21-7BAEAC10838D}" dt="2021-04-24T15:47:06.396" v="4828" actId="14100"/>
          <ac:picMkLst>
            <pc:docMk/>
            <pc:sldMk cId="2811955648" sldId="422"/>
            <ac:picMk id="3" creationId="{077C2013-A5F3-4016-AB81-8411F930AACE}"/>
          </ac:picMkLst>
        </pc:picChg>
        <pc:picChg chg="del">
          <ac:chgData name="Edwing Amir Moreno Moreno" userId="170aeec328efcd95" providerId="LiveId" clId="{1DF0B872-18BA-4911-BB21-7BAEAC10838D}" dt="2021-04-24T15:33:55.025" v="4386" actId="478"/>
          <ac:picMkLst>
            <pc:docMk/>
            <pc:sldMk cId="2811955648" sldId="422"/>
            <ac:picMk id="4" creationId="{A8A25A66-3AC7-47FB-9A63-A838BBC682AB}"/>
          </ac:picMkLst>
        </pc:picChg>
        <pc:picChg chg="del">
          <ac:chgData name="Edwing Amir Moreno Moreno" userId="170aeec328efcd95" providerId="LiveId" clId="{1DF0B872-18BA-4911-BB21-7BAEAC10838D}" dt="2021-04-24T15:33:55.786" v="4387" actId="478"/>
          <ac:picMkLst>
            <pc:docMk/>
            <pc:sldMk cId="2811955648" sldId="422"/>
            <ac:picMk id="8" creationId="{E649A0CA-2243-4B6E-93D8-0047BA53E73A}"/>
          </ac:picMkLst>
        </pc:picChg>
        <pc:picChg chg="del">
          <ac:chgData name="Edwing Amir Moreno Moreno" userId="170aeec328efcd95" providerId="LiveId" clId="{1DF0B872-18BA-4911-BB21-7BAEAC10838D}" dt="2021-04-24T15:33:56.404" v="4388" actId="478"/>
          <ac:picMkLst>
            <pc:docMk/>
            <pc:sldMk cId="2811955648" sldId="422"/>
            <ac:picMk id="13" creationId="{EF2481F4-BD63-46CB-BF2E-D79B9D031623}"/>
          </ac:picMkLst>
        </pc:picChg>
      </pc:sldChg>
      <pc:sldChg chg="addSp delSp modSp add mod modAnim">
        <pc:chgData name="Edwing Amir Moreno Moreno" userId="170aeec328efcd95" providerId="LiveId" clId="{1DF0B872-18BA-4911-BB21-7BAEAC10838D}" dt="2021-04-24T21:11:25.742" v="10560"/>
        <pc:sldMkLst>
          <pc:docMk/>
          <pc:sldMk cId="3736207138" sldId="423"/>
        </pc:sldMkLst>
        <pc:spChg chg="add del mod">
          <ac:chgData name="Edwing Amir Moreno Moreno" userId="170aeec328efcd95" providerId="LiveId" clId="{1DF0B872-18BA-4911-BB21-7BAEAC10838D}" dt="2021-04-24T16:03:09.887" v="4849" actId="478"/>
          <ac:spMkLst>
            <pc:docMk/>
            <pc:sldMk cId="3736207138" sldId="423"/>
            <ac:spMk id="3" creationId="{6D857BFD-E5C7-4B6B-B510-C04DCD4B90EC}"/>
          </ac:spMkLst>
        </pc:spChg>
        <pc:spChg chg="add mod">
          <ac:chgData name="Edwing Amir Moreno Moreno" userId="170aeec328efcd95" providerId="LiveId" clId="{1DF0B872-18BA-4911-BB21-7BAEAC10838D}" dt="2021-04-24T16:22:25.973" v="5815" actId="1076"/>
          <ac:spMkLst>
            <pc:docMk/>
            <pc:sldMk cId="3736207138" sldId="423"/>
            <ac:spMk id="4" creationId="{F90334C2-7156-4A66-876F-83BC05EBC010}"/>
          </ac:spMkLst>
        </pc:spChg>
        <pc:spChg chg="add del mod">
          <ac:chgData name="Edwing Amir Moreno Moreno" userId="170aeec328efcd95" providerId="LiveId" clId="{1DF0B872-18BA-4911-BB21-7BAEAC10838D}" dt="2021-04-24T16:03:08.682" v="4848" actId="478"/>
          <ac:spMkLst>
            <pc:docMk/>
            <pc:sldMk cId="3736207138" sldId="423"/>
            <ac:spMk id="5" creationId="{AD1C887F-E19D-4406-A1C6-24BE09E33B23}"/>
          </ac:spMkLst>
        </pc:spChg>
        <pc:spChg chg="add mod">
          <ac:chgData name="Edwing Amir Moreno Moreno" userId="170aeec328efcd95" providerId="LiveId" clId="{1DF0B872-18BA-4911-BB21-7BAEAC10838D}" dt="2021-04-24T16:22:20.373" v="5813" actId="1076"/>
          <ac:spMkLst>
            <pc:docMk/>
            <pc:sldMk cId="3736207138" sldId="423"/>
            <ac:spMk id="8" creationId="{24CD31CB-7F86-4764-9988-A5C029368CDB}"/>
          </ac:spMkLst>
        </pc:spChg>
        <pc:spChg chg="add mod">
          <ac:chgData name="Edwing Amir Moreno Moreno" userId="170aeec328efcd95" providerId="LiveId" clId="{1DF0B872-18BA-4911-BB21-7BAEAC10838D}" dt="2021-04-24T16:22:24.004" v="5814" actId="1076"/>
          <ac:spMkLst>
            <pc:docMk/>
            <pc:sldMk cId="3736207138" sldId="423"/>
            <ac:spMk id="9" creationId="{0A5FD5C9-CC22-4869-A208-12975EEE9432}"/>
          </ac:spMkLst>
        </pc:spChg>
        <pc:spChg chg="add mod">
          <ac:chgData name="Edwing Amir Moreno Moreno" userId="170aeec328efcd95" providerId="LiveId" clId="{1DF0B872-18BA-4911-BB21-7BAEAC10838D}" dt="2021-04-24T16:22:06.665" v="5810" actId="692"/>
          <ac:spMkLst>
            <pc:docMk/>
            <pc:sldMk cId="3736207138" sldId="423"/>
            <ac:spMk id="10" creationId="{3FF5C393-C866-4213-917D-C149BC31B6DE}"/>
          </ac:spMkLst>
        </pc:spChg>
        <pc:spChg chg="add mod">
          <ac:chgData name="Edwing Amir Moreno Moreno" userId="170aeec328efcd95" providerId="LiveId" clId="{1DF0B872-18BA-4911-BB21-7BAEAC10838D}" dt="2021-04-24T16:22:15.717" v="5811" actId="1076"/>
          <ac:spMkLst>
            <pc:docMk/>
            <pc:sldMk cId="3736207138" sldId="423"/>
            <ac:spMk id="11" creationId="{9F71D605-E43D-4704-97B4-D89EC6C4274C}"/>
          </ac:spMkLst>
        </pc:spChg>
        <pc:spChg chg="add mod">
          <ac:chgData name="Edwing Amir Moreno Moreno" userId="170aeec328efcd95" providerId="LiveId" clId="{1DF0B872-18BA-4911-BB21-7BAEAC10838D}" dt="2021-04-24T16:22:17.412" v="5812" actId="1076"/>
          <ac:spMkLst>
            <pc:docMk/>
            <pc:sldMk cId="3736207138" sldId="423"/>
            <ac:spMk id="12" creationId="{CD3153E1-9041-48FB-8020-4433871AF8B9}"/>
          </ac:spMkLst>
        </pc:spChg>
        <pc:picChg chg="del">
          <ac:chgData name="Edwing Amir Moreno Moreno" userId="170aeec328efcd95" providerId="LiveId" clId="{1DF0B872-18BA-4911-BB21-7BAEAC10838D}" dt="2021-04-24T15:57:55.777" v="4830" actId="478"/>
          <ac:picMkLst>
            <pc:docMk/>
            <pc:sldMk cId="3736207138" sldId="423"/>
            <ac:picMk id="2" creationId="{5DB43D62-FB6C-440D-BCAD-08563EE7C039}"/>
          </ac:picMkLst>
        </pc:picChg>
        <pc:picChg chg="add del">
          <ac:chgData name="Edwing Amir Moreno Moreno" userId="170aeec328efcd95" providerId="LiveId" clId="{1DF0B872-18BA-4911-BB21-7BAEAC10838D}" dt="2021-04-24T16:02:46.213" v="4845" actId="478"/>
          <ac:picMkLst>
            <pc:docMk/>
            <pc:sldMk cId="3736207138" sldId="423"/>
            <ac:picMk id="1026" creationId="{037B06C9-3525-4801-AE1E-80688236C5D0}"/>
          </ac:picMkLst>
        </pc:picChg>
      </pc:sldChg>
      <pc:sldChg chg="addSp delSp modSp add mod modAnim">
        <pc:chgData name="Edwing Amir Moreno Moreno" userId="170aeec328efcd95" providerId="LiveId" clId="{1DF0B872-18BA-4911-BB21-7BAEAC10838D}" dt="2021-04-24T21:12:07.103" v="10570"/>
        <pc:sldMkLst>
          <pc:docMk/>
          <pc:sldMk cId="4105383487" sldId="424"/>
        </pc:sldMkLst>
        <pc:spChg chg="add mod">
          <ac:chgData name="Edwing Amir Moreno Moreno" userId="170aeec328efcd95" providerId="LiveId" clId="{1DF0B872-18BA-4911-BB21-7BAEAC10838D}" dt="2021-04-24T16:25:39.686" v="5823" actId="1076"/>
          <ac:spMkLst>
            <pc:docMk/>
            <pc:sldMk cId="4105383487" sldId="424"/>
            <ac:spMk id="3" creationId="{2F261DA5-EF96-43DB-9E9A-60765F99369E}"/>
          </ac:spMkLst>
        </pc:spChg>
        <pc:spChg chg="add mod">
          <ac:chgData name="Edwing Amir Moreno Moreno" userId="170aeec328efcd95" providerId="LiveId" clId="{1DF0B872-18BA-4911-BB21-7BAEAC10838D}" dt="2021-04-24T16:27:04.286" v="5844" actId="14100"/>
          <ac:spMkLst>
            <pc:docMk/>
            <pc:sldMk cId="4105383487" sldId="424"/>
            <ac:spMk id="4" creationId="{7452FF56-7557-4CAD-A9DA-9D02B76A4A4F}"/>
          </ac:spMkLst>
        </pc:spChg>
        <pc:spChg chg="add mod">
          <ac:chgData name="Edwing Amir Moreno Moreno" userId="170aeec328efcd95" providerId="LiveId" clId="{1DF0B872-18BA-4911-BB21-7BAEAC10838D}" dt="2021-04-24T16:30:14.873" v="5876" actId="13926"/>
          <ac:spMkLst>
            <pc:docMk/>
            <pc:sldMk cId="4105383487" sldId="424"/>
            <ac:spMk id="5" creationId="{0E1172F5-294C-4B15-9875-E8ABF2AB389A}"/>
          </ac:spMkLst>
        </pc:spChg>
        <pc:spChg chg="add del mod">
          <ac:chgData name="Edwing Amir Moreno Moreno" userId="170aeec328efcd95" providerId="LiveId" clId="{1DF0B872-18BA-4911-BB21-7BAEAC10838D}" dt="2021-04-24T16:35:16.523" v="5943" actId="478"/>
          <ac:spMkLst>
            <pc:docMk/>
            <pc:sldMk cId="4105383487" sldId="424"/>
            <ac:spMk id="7" creationId="{F6112D46-F0DF-42BA-BD04-4A426EF46821}"/>
          </ac:spMkLst>
        </pc:spChg>
        <pc:spChg chg="add mod">
          <ac:chgData name="Edwing Amir Moreno Moreno" userId="170aeec328efcd95" providerId="LiveId" clId="{1DF0B872-18BA-4911-BB21-7BAEAC10838D}" dt="2021-04-24T16:36:52.388" v="5977" actId="113"/>
          <ac:spMkLst>
            <pc:docMk/>
            <pc:sldMk cId="4105383487" sldId="424"/>
            <ac:spMk id="8" creationId="{943345E1-E3A0-40E9-A533-E825B592FC9E}"/>
          </ac:spMkLst>
        </pc:spChg>
        <pc:spChg chg="add del mod">
          <ac:chgData name="Edwing Amir Moreno Moreno" userId="170aeec328efcd95" providerId="LiveId" clId="{1DF0B872-18BA-4911-BB21-7BAEAC10838D}" dt="2021-04-24T16:38:31.168" v="5987" actId="478"/>
          <ac:spMkLst>
            <pc:docMk/>
            <pc:sldMk cId="4105383487" sldId="424"/>
            <ac:spMk id="9" creationId="{99C1333D-B780-44AE-9E2D-4C00E1370824}"/>
          </ac:spMkLst>
        </pc:spChg>
        <pc:spChg chg="add del mod">
          <ac:chgData name="Edwing Amir Moreno Moreno" userId="170aeec328efcd95" providerId="LiveId" clId="{1DF0B872-18BA-4911-BB21-7BAEAC10838D}" dt="2021-04-24T16:39:12.992" v="5989" actId="478"/>
          <ac:spMkLst>
            <pc:docMk/>
            <pc:sldMk cId="4105383487" sldId="424"/>
            <ac:spMk id="10" creationId="{E13D8DEA-F712-4B06-8AEC-AE4C8D3D2238}"/>
          </ac:spMkLst>
        </pc:spChg>
        <pc:spChg chg="add del">
          <ac:chgData name="Edwing Amir Moreno Moreno" userId="170aeec328efcd95" providerId="LiveId" clId="{1DF0B872-18BA-4911-BB21-7BAEAC10838D}" dt="2021-04-24T16:39:23.383" v="5991" actId="478"/>
          <ac:spMkLst>
            <pc:docMk/>
            <pc:sldMk cId="4105383487" sldId="424"/>
            <ac:spMk id="11" creationId="{DE4D052B-D76F-44AB-8D61-829D0BBAFF43}"/>
          </ac:spMkLst>
        </pc:spChg>
        <pc:spChg chg="add mod">
          <ac:chgData name="Edwing Amir Moreno Moreno" userId="170aeec328efcd95" providerId="LiveId" clId="{1DF0B872-18BA-4911-BB21-7BAEAC10838D}" dt="2021-04-24T16:44:28.077" v="6446" actId="1076"/>
          <ac:spMkLst>
            <pc:docMk/>
            <pc:sldMk cId="4105383487" sldId="424"/>
            <ac:spMk id="12" creationId="{549BBAC0-3DBA-45F0-A970-F4072099782B}"/>
          </ac:spMkLst>
        </pc:spChg>
        <pc:spChg chg="add mod">
          <ac:chgData name="Edwing Amir Moreno Moreno" userId="170aeec328efcd95" providerId="LiveId" clId="{1DF0B872-18BA-4911-BB21-7BAEAC10838D}" dt="2021-04-24T16:44:28.077" v="6446" actId="1076"/>
          <ac:spMkLst>
            <pc:docMk/>
            <pc:sldMk cId="4105383487" sldId="424"/>
            <ac:spMk id="13" creationId="{1F020441-38D7-40BF-83CE-93384E32CF49}"/>
          </ac:spMkLst>
        </pc:spChg>
        <pc:spChg chg="add mod">
          <ac:chgData name="Edwing Amir Moreno Moreno" userId="170aeec328efcd95" providerId="LiveId" clId="{1DF0B872-18BA-4911-BB21-7BAEAC10838D}" dt="2021-04-24T16:44:28.077" v="6446" actId="1076"/>
          <ac:spMkLst>
            <pc:docMk/>
            <pc:sldMk cId="4105383487" sldId="424"/>
            <ac:spMk id="14" creationId="{12754D40-3891-40B6-98D4-145C4CFA61DA}"/>
          </ac:spMkLst>
        </pc:spChg>
        <pc:picChg chg="del">
          <ac:chgData name="Edwing Amir Moreno Moreno" userId="170aeec328efcd95" providerId="LiveId" clId="{1DF0B872-18BA-4911-BB21-7BAEAC10838D}" dt="2021-04-24T16:25:13.125" v="5817" actId="478"/>
          <ac:picMkLst>
            <pc:docMk/>
            <pc:sldMk cId="4105383487" sldId="424"/>
            <ac:picMk id="2" creationId="{C1B5B735-5EF0-4897-8823-E4C9E6AB4931}"/>
          </ac:picMkLst>
        </pc:picChg>
        <pc:picChg chg="add mod">
          <ac:chgData name="Edwing Amir Moreno Moreno" userId="170aeec328efcd95" providerId="LiveId" clId="{1DF0B872-18BA-4911-BB21-7BAEAC10838D}" dt="2021-04-24T16:44:35.485" v="6449" actId="1076"/>
          <ac:picMkLst>
            <pc:docMk/>
            <pc:sldMk cId="4105383487" sldId="424"/>
            <ac:picMk id="15" creationId="{56B16D51-F952-4D89-A647-4D3A847EA723}"/>
          </ac:picMkLst>
        </pc:picChg>
      </pc:sldChg>
      <pc:sldChg chg="addSp delSp modSp add mod modAnim">
        <pc:chgData name="Edwing Amir Moreno Moreno" userId="170aeec328efcd95" providerId="LiveId" clId="{1DF0B872-18BA-4911-BB21-7BAEAC10838D}" dt="2021-04-24T21:13:24.327" v="10576"/>
        <pc:sldMkLst>
          <pc:docMk/>
          <pc:sldMk cId="2468777913" sldId="425"/>
        </pc:sldMkLst>
        <pc:spChg chg="mod">
          <ac:chgData name="Edwing Amir Moreno Moreno" userId="170aeec328efcd95" providerId="LiveId" clId="{1DF0B872-18BA-4911-BB21-7BAEAC10838D}" dt="2021-04-24T16:46:29.914" v="6485" actId="20577"/>
          <ac:spMkLst>
            <pc:docMk/>
            <pc:sldMk cId="2468777913" sldId="425"/>
            <ac:spMk id="4" creationId="{7452FF56-7557-4CAD-A9DA-9D02B76A4A4F}"/>
          </ac:spMkLst>
        </pc:spChg>
        <pc:spChg chg="del mod">
          <ac:chgData name="Edwing Amir Moreno Moreno" userId="170aeec328efcd95" providerId="LiveId" clId="{1DF0B872-18BA-4911-BB21-7BAEAC10838D}" dt="2021-04-24T16:45:58.671" v="6455" actId="478"/>
          <ac:spMkLst>
            <pc:docMk/>
            <pc:sldMk cId="2468777913" sldId="425"/>
            <ac:spMk id="5" creationId="{0E1172F5-294C-4B15-9875-E8ABF2AB389A}"/>
          </ac:spMkLst>
        </pc:spChg>
        <pc:spChg chg="mod">
          <ac:chgData name="Edwing Amir Moreno Moreno" userId="170aeec328efcd95" providerId="LiveId" clId="{1DF0B872-18BA-4911-BB21-7BAEAC10838D}" dt="2021-04-24T16:54:27.851" v="6911" actId="20577"/>
          <ac:spMkLst>
            <pc:docMk/>
            <pc:sldMk cId="2468777913" sldId="425"/>
            <ac:spMk id="12" creationId="{549BBAC0-3DBA-45F0-A970-F4072099782B}"/>
          </ac:spMkLst>
        </pc:spChg>
        <pc:spChg chg="mod">
          <ac:chgData name="Edwing Amir Moreno Moreno" userId="170aeec328efcd95" providerId="LiveId" clId="{1DF0B872-18BA-4911-BB21-7BAEAC10838D}" dt="2021-04-24T16:53:33.814" v="6686" actId="1076"/>
          <ac:spMkLst>
            <pc:docMk/>
            <pc:sldMk cId="2468777913" sldId="425"/>
            <ac:spMk id="13" creationId="{1F020441-38D7-40BF-83CE-93384E32CF49}"/>
          </ac:spMkLst>
        </pc:spChg>
        <pc:spChg chg="del mod">
          <ac:chgData name="Edwing Amir Moreno Moreno" userId="170aeec328efcd95" providerId="LiveId" clId="{1DF0B872-18BA-4911-BB21-7BAEAC10838D}" dt="2021-04-24T16:56:13.249" v="6913" actId="478"/>
          <ac:spMkLst>
            <pc:docMk/>
            <pc:sldMk cId="2468777913" sldId="425"/>
            <ac:spMk id="14" creationId="{12754D40-3891-40B6-98D4-145C4CFA61DA}"/>
          </ac:spMkLst>
        </pc:spChg>
        <pc:spChg chg="add del">
          <ac:chgData name="Edwing Amir Moreno Moreno" userId="170aeec328efcd95" providerId="LiveId" clId="{1DF0B872-18BA-4911-BB21-7BAEAC10838D}" dt="2021-04-24T16:45:53.447" v="6453" actId="478"/>
          <ac:spMkLst>
            <pc:docMk/>
            <pc:sldMk cId="2468777913" sldId="425"/>
            <ac:spMk id="16" creationId="{224F4F0E-77CD-423E-A94B-E0659912994E}"/>
          </ac:spMkLst>
        </pc:spChg>
        <pc:spChg chg="add mod">
          <ac:chgData name="Edwing Amir Moreno Moreno" userId="170aeec328efcd95" providerId="LiveId" clId="{1DF0B872-18BA-4911-BB21-7BAEAC10838D}" dt="2021-04-24T16:47:45.068" v="6543" actId="113"/>
          <ac:spMkLst>
            <pc:docMk/>
            <pc:sldMk cId="2468777913" sldId="425"/>
            <ac:spMk id="17" creationId="{DD81AA08-E08A-44AE-8F7F-A711CC03BEDF}"/>
          </ac:spMkLst>
        </pc:spChg>
      </pc:sldChg>
      <pc:sldChg chg="modSp add mod modAnim">
        <pc:chgData name="Edwing Amir Moreno Moreno" userId="170aeec328efcd95" providerId="LiveId" clId="{1DF0B872-18BA-4911-BB21-7BAEAC10838D}" dt="2021-04-24T21:13:48.079" v="10581"/>
        <pc:sldMkLst>
          <pc:docMk/>
          <pc:sldMk cId="2075642562" sldId="426"/>
        </pc:sldMkLst>
        <pc:spChg chg="mod">
          <ac:chgData name="Edwing Amir Moreno Moreno" userId="170aeec328efcd95" providerId="LiveId" clId="{1DF0B872-18BA-4911-BB21-7BAEAC10838D}" dt="2021-04-24T17:08:08.023" v="6941" actId="20577"/>
          <ac:spMkLst>
            <pc:docMk/>
            <pc:sldMk cId="2075642562" sldId="426"/>
            <ac:spMk id="4" creationId="{7452FF56-7557-4CAD-A9DA-9D02B76A4A4F}"/>
          </ac:spMkLst>
        </pc:spChg>
        <pc:spChg chg="mod">
          <ac:chgData name="Edwing Amir Moreno Moreno" userId="170aeec328efcd95" providerId="LiveId" clId="{1DF0B872-18BA-4911-BB21-7BAEAC10838D}" dt="2021-04-24T17:11:59.802" v="7081" actId="20577"/>
          <ac:spMkLst>
            <pc:docMk/>
            <pc:sldMk cId="2075642562" sldId="426"/>
            <ac:spMk id="12" creationId="{549BBAC0-3DBA-45F0-A970-F4072099782B}"/>
          </ac:spMkLst>
        </pc:spChg>
        <pc:spChg chg="mod">
          <ac:chgData name="Edwing Amir Moreno Moreno" userId="170aeec328efcd95" providerId="LiveId" clId="{1DF0B872-18BA-4911-BB21-7BAEAC10838D}" dt="2021-04-24T17:08:39.379" v="7074" actId="20577"/>
          <ac:spMkLst>
            <pc:docMk/>
            <pc:sldMk cId="2075642562" sldId="426"/>
            <ac:spMk id="13" creationId="{1F020441-38D7-40BF-83CE-93384E32CF49}"/>
          </ac:spMkLst>
        </pc:spChg>
        <pc:spChg chg="mod">
          <ac:chgData name="Edwing Amir Moreno Moreno" userId="170aeec328efcd95" providerId="LiveId" clId="{1DF0B872-18BA-4911-BB21-7BAEAC10838D}" dt="2021-04-24T17:08:20.331" v="6944" actId="13926"/>
          <ac:spMkLst>
            <pc:docMk/>
            <pc:sldMk cId="2075642562" sldId="426"/>
            <ac:spMk id="17" creationId="{DD81AA08-E08A-44AE-8F7F-A711CC03BEDF}"/>
          </ac:spMkLst>
        </pc:spChg>
      </pc:sldChg>
      <pc:sldChg chg="addSp delSp modSp add del mod">
        <pc:chgData name="Edwing Amir Moreno Moreno" userId="170aeec328efcd95" providerId="LiveId" clId="{1DF0B872-18BA-4911-BB21-7BAEAC10838D}" dt="2021-04-24T17:22:07.423" v="7103" actId="2696"/>
        <pc:sldMkLst>
          <pc:docMk/>
          <pc:sldMk cId="946959466" sldId="427"/>
        </pc:sldMkLst>
        <pc:spChg chg="add mod">
          <ac:chgData name="Edwing Amir Moreno Moreno" userId="170aeec328efcd95" providerId="LiveId" clId="{1DF0B872-18BA-4911-BB21-7BAEAC10838D}" dt="2021-04-24T17:20:47.935" v="7102" actId="20577"/>
          <ac:spMkLst>
            <pc:docMk/>
            <pc:sldMk cId="946959466" sldId="427"/>
            <ac:spMk id="4" creationId="{F862D447-FC38-4D76-8584-6DFC586E0367}"/>
          </ac:spMkLst>
        </pc:spChg>
        <pc:spChg chg="del">
          <ac:chgData name="Edwing Amir Moreno Moreno" userId="170aeec328efcd95" providerId="LiveId" clId="{1DF0B872-18BA-4911-BB21-7BAEAC10838D}" dt="2021-04-24T17:20:05.438" v="7085" actId="478"/>
          <ac:spMkLst>
            <pc:docMk/>
            <pc:sldMk cId="946959466" sldId="427"/>
            <ac:spMk id="5" creationId="{89277A7E-BECF-4370-8A82-C4AD34890098}"/>
          </ac:spMkLst>
        </pc:spChg>
        <pc:spChg chg="del">
          <ac:chgData name="Edwing Amir Moreno Moreno" userId="170aeec328efcd95" providerId="LiveId" clId="{1DF0B872-18BA-4911-BB21-7BAEAC10838D}" dt="2021-04-24T17:20:03.254" v="7083" actId="478"/>
          <ac:spMkLst>
            <pc:docMk/>
            <pc:sldMk cId="946959466" sldId="427"/>
            <ac:spMk id="7" creationId="{75F4EC51-CD6B-42CF-B7FE-68DF514BD10D}"/>
          </ac:spMkLst>
        </pc:spChg>
        <pc:spChg chg="del">
          <ac:chgData name="Edwing Amir Moreno Moreno" userId="170aeec328efcd95" providerId="LiveId" clId="{1DF0B872-18BA-4911-BB21-7BAEAC10838D}" dt="2021-04-24T17:20:03.254" v="7083" actId="478"/>
          <ac:spMkLst>
            <pc:docMk/>
            <pc:sldMk cId="946959466" sldId="427"/>
            <ac:spMk id="9" creationId="{4C9FBA88-22F6-433D-8445-2D8F70F2C8E1}"/>
          </ac:spMkLst>
        </pc:spChg>
        <pc:spChg chg="del mod">
          <ac:chgData name="Edwing Amir Moreno Moreno" userId="170aeec328efcd95" providerId="LiveId" clId="{1DF0B872-18BA-4911-BB21-7BAEAC10838D}" dt="2021-04-24T17:20:06.462" v="7086" actId="478"/>
          <ac:spMkLst>
            <pc:docMk/>
            <pc:sldMk cId="946959466" sldId="427"/>
            <ac:spMk id="10" creationId="{989BC810-483F-4307-A6DC-700FF6BC8847}"/>
          </ac:spMkLst>
        </pc:spChg>
        <pc:picChg chg="del">
          <ac:chgData name="Edwing Amir Moreno Moreno" userId="170aeec328efcd95" providerId="LiveId" clId="{1DF0B872-18BA-4911-BB21-7BAEAC10838D}" dt="2021-04-24T17:20:07.135" v="7087" actId="478"/>
          <ac:picMkLst>
            <pc:docMk/>
            <pc:sldMk cId="946959466" sldId="427"/>
            <ac:picMk id="2" creationId="{BCF04EBB-2A56-47A4-AF8E-00F40897FB82}"/>
          </ac:picMkLst>
        </pc:picChg>
        <pc:picChg chg="del">
          <ac:chgData name="Edwing Amir Moreno Moreno" userId="170aeec328efcd95" providerId="LiveId" clId="{1DF0B872-18BA-4911-BB21-7BAEAC10838D}" dt="2021-04-24T17:20:03.254" v="7083" actId="478"/>
          <ac:picMkLst>
            <pc:docMk/>
            <pc:sldMk cId="946959466" sldId="427"/>
            <ac:picMk id="3" creationId="{163BA72B-1477-4818-83D5-68BA09C67CB8}"/>
          </ac:picMkLst>
        </pc:picChg>
      </pc:sldChg>
      <pc:sldChg chg="addSp delSp modSp add mod modAnim">
        <pc:chgData name="Edwing Amir Moreno Moreno" userId="170aeec328efcd95" providerId="LiveId" clId="{1DF0B872-18BA-4911-BB21-7BAEAC10838D}" dt="2021-04-24T21:27:20.911" v="10727"/>
        <pc:sldMkLst>
          <pc:docMk/>
          <pc:sldMk cId="2327761715" sldId="427"/>
        </pc:sldMkLst>
        <pc:spChg chg="del">
          <ac:chgData name="Edwing Amir Moreno Moreno" userId="170aeec328efcd95" providerId="LiveId" clId="{1DF0B872-18BA-4911-BB21-7BAEAC10838D}" dt="2021-04-24T17:25:09.680" v="7107" actId="478"/>
          <ac:spMkLst>
            <pc:docMk/>
            <pc:sldMk cId="2327761715" sldId="427"/>
            <ac:spMk id="2" creationId="{B1E5E5E6-2152-4A0C-96A8-AE06CD4902F2}"/>
          </ac:spMkLst>
        </pc:spChg>
        <pc:spChg chg="add mod">
          <ac:chgData name="Edwing Amir Moreno Moreno" userId="170aeec328efcd95" providerId="LiveId" clId="{1DF0B872-18BA-4911-BB21-7BAEAC10838D}" dt="2021-04-24T20:54:56.479" v="10342" actId="1076"/>
          <ac:spMkLst>
            <pc:docMk/>
            <pc:sldMk cId="2327761715" sldId="427"/>
            <ac:spMk id="3" creationId="{73BACF2B-2893-4F64-A154-2617850F2A94}"/>
          </ac:spMkLst>
        </pc:spChg>
        <pc:spChg chg="add mod">
          <ac:chgData name="Edwing Amir Moreno Moreno" userId="170aeec328efcd95" providerId="LiveId" clId="{1DF0B872-18BA-4911-BB21-7BAEAC10838D}" dt="2021-04-24T20:55:57.600" v="10457" actId="1076"/>
          <ac:spMkLst>
            <pc:docMk/>
            <pc:sldMk cId="2327761715" sldId="427"/>
            <ac:spMk id="4" creationId="{E5B81D17-C0D0-4D46-96E3-C6B96C63A429}"/>
          </ac:spMkLst>
        </pc:spChg>
        <pc:spChg chg="mod">
          <ac:chgData name="Edwing Amir Moreno Moreno" userId="170aeec328efcd95" providerId="LiveId" clId="{1DF0B872-18BA-4911-BB21-7BAEAC10838D}" dt="2021-04-24T17:25:23.922" v="7176" actId="20577"/>
          <ac:spMkLst>
            <pc:docMk/>
            <pc:sldMk cId="2327761715" sldId="427"/>
            <ac:spMk id="7" creationId="{CEE24E25-C8F7-44D9-84D2-8FF313C19005}"/>
          </ac:spMkLst>
        </pc:spChg>
        <pc:spChg chg="del">
          <ac:chgData name="Edwing Amir Moreno Moreno" userId="170aeec328efcd95" providerId="LiveId" clId="{1DF0B872-18BA-4911-BB21-7BAEAC10838D}" dt="2021-04-24T17:25:11.032" v="7108" actId="478"/>
          <ac:spMkLst>
            <pc:docMk/>
            <pc:sldMk cId="2327761715" sldId="427"/>
            <ac:spMk id="8" creationId="{E6ED662B-40C7-4E5A-8720-DB25FB055EEE}"/>
          </ac:spMkLst>
        </pc:spChg>
        <pc:spChg chg="del">
          <ac:chgData name="Edwing Amir Moreno Moreno" userId="170aeec328efcd95" providerId="LiveId" clId="{1DF0B872-18BA-4911-BB21-7BAEAC10838D}" dt="2021-04-24T17:25:09.005" v="7106" actId="478"/>
          <ac:spMkLst>
            <pc:docMk/>
            <pc:sldMk cId="2327761715" sldId="427"/>
            <ac:spMk id="11" creationId="{DC2F1DBD-64AF-4F10-BDEC-57768D159119}"/>
          </ac:spMkLst>
        </pc:spChg>
      </pc:sldChg>
      <pc:sldChg chg="addSp delSp modSp add mod ord modAnim">
        <pc:chgData name="Edwing Amir Moreno Moreno" userId="170aeec328efcd95" providerId="LiveId" clId="{1DF0B872-18BA-4911-BB21-7BAEAC10838D}" dt="2021-04-24T21:29:03.712" v="10899"/>
        <pc:sldMkLst>
          <pc:docMk/>
          <pc:sldMk cId="3552504150" sldId="428"/>
        </pc:sldMkLst>
        <pc:spChg chg="del">
          <ac:chgData name="Edwing Amir Moreno Moreno" userId="170aeec328efcd95" providerId="LiveId" clId="{1DF0B872-18BA-4911-BB21-7BAEAC10838D}" dt="2021-04-24T20:21:15.835" v="9595" actId="478"/>
          <ac:spMkLst>
            <pc:docMk/>
            <pc:sldMk cId="3552504150" sldId="428"/>
            <ac:spMk id="3" creationId="{73BACF2B-2893-4F64-A154-2617850F2A94}"/>
          </ac:spMkLst>
        </pc:spChg>
        <pc:graphicFrameChg chg="add del mod modGraphic">
          <ac:chgData name="Edwing Amir Moreno Moreno" userId="170aeec328efcd95" providerId="LiveId" clId="{1DF0B872-18BA-4911-BB21-7BAEAC10838D}" dt="2021-04-24T20:43:32.429" v="10215" actId="478"/>
          <ac:graphicFrameMkLst>
            <pc:docMk/>
            <pc:sldMk cId="3552504150" sldId="428"/>
            <ac:graphicFrameMk id="2" creationId="{17EE5451-4BF8-4D64-AC22-798D2312CE7D}"/>
          </ac:graphicFrameMkLst>
        </pc:graphicFrameChg>
        <pc:graphicFrameChg chg="add del mod modGraphic">
          <ac:chgData name="Edwing Amir Moreno Moreno" userId="170aeec328efcd95" providerId="LiveId" clId="{1DF0B872-18BA-4911-BB21-7BAEAC10838D}" dt="2021-04-24T20:49:27.514" v="10317" actId="478"/>
          <ac:graphicFrameMkLst>
            <pc:docMk/>
            <pc:sldMk cId="3552504150" sldId="428"/>
            <ac:graphicFrameMk id="6" creationId="{F9EEF730-8043-44B2-8C54-F09CF701D359}"/>
          </ac:graphicFrameMkLst>
        </pc:graphicFrameChg>
        <pc:graphicFrameChg chg="add del mod modGraphic">
          <ac:chgData name="Edwing Amir Moreno Moreno" userId="170aeec328efcd95" providerId="LiveId" clId="{1DF0B872-18BA-4911-BB21-7BAEAC10838D}" dt="2021-04-24T20:43:35.757" v="10216" actId="478"/>
          <ac:graphicFrameMkLst>
            <pc:docMk/>
            <pc:sldMk cId="3552504150" sldId="428"/>
            <ac:graphicFrameMk id="8" creationId="{220530B9-BE11-4DE3-88C7-52E30F4F81BB}"/>
          </ac:graphicFrameMkLst>
        </pc:graphicFrameChg>
        <pc:graphicFrameChg chg="add mod modGraphic">
          <ac:chgData name="Edwing Amir Moreno Moreno" userId="170aeec328efcd95" providerId="LiveId" clId="{1DF0B872-18BA-4911-BB21-7BAEAC10838D}" dt="2021-04-24T20:53:20.798" v="10323" actId="20577"/>
          <ac:graphicFrameMkLst>
            <pc:docMk/>
            <pc:sldMk cId="3552504150" sldId="428"/>
            <ac:graphicFrameMk id="9" creationId="{7F9DEAF9-FCEF-442D-970F-1ADAC8098E4B}"/>
          </ac:graphicFrameMkLst>
        </pc:graphicFrameChg>
        <pc:graphicFrameChg chg="add del mod">
          <ac:chgData name="Edwing Amir Moreno Moreno" userId="170aeec328efcd95" providerId="LiveId" clId="{1DF0B872-18BA-4911-BB21-7BAEAC10838D}" dt="2021-04-24T20:29:05.290" v="9908" actId="478"/>
          <ac:graphicFrameMkLst>
            <pc:docMk/>
            <pc:sldMk cId="3552504150" sldId="428"/>
            <ac:graphicFrameMk id="10" creationId="{D6D207B4-F36C-4DF3-9766-E8301709FCDC}"/>
          </ac:graphicFrameMkLst>
        </pc:graphicFrameChg>
        <pc:graphicFrameChg chg="add del mod modGraphic">
          <ac:chgData name="Edwing Amir Moreno Moreno" userId="170aeec328efcd95" providerId="LiveId" clId="{1DF0B872-18BA-4911-BB21-7BAEAC10838D}" dt="2021-04-24T20:43:30.247" v="10214" actId="478"/>
          <ac:graphicFrameMkLst>
            <pc:docMk/>
            <pc:sldMk cId="3552504150" sldId="428"/>
            <ac:graphicFrameMk id="11" creationId="{92A034FD-3658-43F3-9255-25D2CFB284A5}"/>
          </ac:graphicFrameMkLst>
        </pc:graphicFrameChg>
        <pc:graphicFrameChg chg="add del mod">
          <ac:chgData name="Edwing Amir Moreno Moreno" userId="170aeec328efcd95" providerId="LiveId" clId="{1DF0B872-18BA-4911-BB21-7BAEAC10838D}" dt="2021-04-24T20:29:28.098" v="9931" actId="478"/>
          <ac:graphicFrameMkLst>
            <pc:docMk/>
            <pc:sldMk cId="3552504150" sldId="428"/>
            <ac:graphicFrameMk id="12" creationId="{F15EAEFD-2259-41FD-83E7-4853D33B0F5E}"/>
          </ac:graphicFrameMkLst>
        </pc:graphicFrameChg>
        <pc:graphicFrameChg chg="add del mod modGraphic">
          <ac:chgData name="Edwing Amir Moreno Moreno" userId="170aeec328efcd95" providerId="LiveId" clId="{1DF0B872-18BA-4911-BB21-7BAEAC10838D}" dt="2021-04-24T20:34:04.739" v="10057" actId="478"/>
          <ac:graphicFrameMkLst>
            <pc:docMk/>
            <pc:sldMk cId="3552504150" sldId="428"/>
            <ac:graphicFrameMk id="13" creationId="{7842C8E3-3551-4B3D-A2B9-A16DEA8EA586}"/>
          </ac:graphicFrameMkLst>
        </pc:graphicFrameChg>
        <pc:graphicFrameChg chg="add del mod modGraphic">
          <ac:chgData name="Edwing Amir Moreno Moreno" userId="170aeec328efcd95" providerId="LiveId" clId="{1DF0B872-18BA-4911-BB21-7BAEAC10838D}" dt="2021-04-24T20:34:07.300" v="10058" actId="478"/>
          <ac:graphicFrameMkLst>
            <pc:docMk/>
            <pc:sldMk cId="3552504150" sldId="428"/>
            <ac:graphicFrameMk id="14" creationId="{D0993ED2-620F-4CA2-BA0C-8EC5EF5E4F00}"/>
          </ac:graphicFrameMkLst>
        </pc:graphicFrameChg>
        <pc:graphicFrameChg chg="add mod modGraphic">
          <ac:chgData name="Edwing Amir Moreno Moreno" userId="170aeec328efcd95" providerId="LiveId" clId="{1DF0B872-18BA-4911-BB21-7BAEAC10838D}" dt="2021-04-24T20:53:35.379" v="10333" actId="20577"/>
          <ac:graphicFrameMkLst>
            <pc:docMk/>
            <pc:sldMk cId="3552504150" sldId="428"/>
            <ac:graphicFrameMk id="15" creationId="{55A699AC-9BA0-4569-AA91-52D059E3B8B3}"/>
          </ac:graphicFrameMkLst>
        </pc:graphicFrameChg>
        <pc:graphicFrameChg chg="add mod modGraphic">
          <ac:chgData name="Edwing Amir Moreno Moreno" userId="170aeec328efcd95" providerId="LiveId" clId="{1DF0B872-18BA-4911-BB21-7BAEAC10838D}" dt="2021-04-24T20:53:28.119" v="10328" actId="20577"/>
          <ac:graphicFrameMkLst>
            <pc:docMk/>
            <pc:sldMk cId="3552504150" sldId="428"/>
            <ac:graphicFrameMk id="16" creationId="{901AC70F-1416-484C-8CFD-CF33EE06674D}"/>
          </ac:graphicFrameMkLst>
        </pc:graphicFrameChg>
      </pc:sldChg>
      <pc:sldChg chg="delSp modSp add mod ord modAnim">
        <pc:chgData name="Edwing Amir Moreno Moreno" userId="170aeec328efcd95" providerId="LiveId" clId="{1DF0B872-18BA-4911-BB21-7BAEAC10838D}" dt="2021-04-24T21:28:53.102" v="10896"/>
        <pc:sldMkLst>
          <pc:docMk/>
          <pc:sldMk cId="942028781" sldId="429"/>
        </pc:sldMkLst>
        <pc:spChg chg="mod">
          <ac:chgData name="Edwing Amir Moreno Moreno" userId="170aeec328efcd95" providerId="LiveId" clId="{1DF0B872-18BA-4911-BB21-7BAEAC10838D}" dt="2021-04-24T20:33:47.848" v="10055" actId="20577"/>
          <ac:spMkLst>
            <pc:docMk/>
            <pc:sldMk cId="942028781" sldId="429"/>
            <ac:spMk id="7" creationId="{CEE24E25-C8F7-44D9-84D2-8FF313C19005}"/>
          </ac:spMkLst>
        </pc:spChg>
        <pc:graphicFrameChg chg="mod modGraphic">
          <ac:chgData name="Edwing Amir Moreno Moreno" userId="170aeec328efcd95" providerId="LiveId" clId="{1DF0B872-18BA-4911-BB21-7BAEAC10838D}" dt="2021-04-24T20:43:07.515" v="10209" actId="113"/>
          <ac:graphicFrameMkLst>
            <pc:docMk/>
            <pc:sldMk cId="942028781" sldId="429"/>
            <ac:graphicFrameMk id="2" creationId="{17EE5451-4BF8-4D64-AC22-798D2312CE7D}"/>
          </ac:graphicFrameMkLst>
        </pc:graphicFrameChg>
        <pc:graphicFrameChg chg="mod modGraphic">
          <ac:chgData name="Edwing Amir Moreno Moreno" userId="170aeec328efcd95" providerId="LiveId" clId="{1DF0B872-18BA-4911-BB21-7BAEAC10838D}" dt="2021-04-24T20:43:10.364" v="10210" actId="113"/>
          <ac:graphicFrameMkLst>
            <pc:docMk/>
            <pc:sldMk cId="942028781" sldId="429"/>
            <ac:graphicFrameMk id="6" creationId="{F9EEF730-8043-44B2-8C54-F09CF701D359}"/>
          </ac:graphicFrameMkLst>
        </pc:graphicFrameChg>
        <pc:graphicFrameChg chg="mod modGraphic">
          <ac:chgData name="Edwing Amir Moreno Moreno" userId="170aeec328efcd95" providerId="LiveId" clId="{1DF0B872-18BA-4911-BB21-7BAEAC10838D}" dt="2021-04-24T20:43:13.379" v="10211" actId="113"/>
          <ac:graphicFrameMkLst>
            <pc:docMk/>
            <pc:sldMk cId="942028781" sldId="429"/>
            <ac:graphicFrameMk id="8" creationId="{220530B9-BE11-4DE3-88C7-52E30F4F81BB}"/>
          </ac:graphicFrameMkLst>
        </pc:graphicFrameChg>
        <pc:graphicFrameChg chg="del">
          <ac:chgData name="Edwing Amir Moreno Moreno" userId="170aeec328efcd95" providerId="LiveId" clId="{1DF0B872-18BA-4911-BB21-7BAEAC10838D}" dt="2021-04-24T20:42:28.480" v="10187" actId="478"/>
          <ac:graphicFrameMkLst>
            <pc:docMk/>
            <pc:sldMk cId="942028781" sldId="429"/>
            <ac:graphicFrameMk id="9" creationId="{7F9DEAF9-FCEF-442D-970F-1ADAC8098E4B}"/>
          </ac:graphicFrameMkLst>
        </pc:graphicFrameChg>
        <pc:graphicFrameChg chg="mod modGraphic">
          <ac:chgData name="Edwing Amir Moreno Moreno" userId="170aeec328efcd95" providerId="LiveId" clId="{1DF0B872-18BA-4911-BB21-7BAEAC10838D}" dt="2021-04-24T20:53:45.942" v="10336" actId="20577"/>
          <ac:graphicFrameMkLst>
            <pc:docMk/>
            <pc:sldMk cId="942028781" sldId="429"/>
            <ac:graphicFrameMk id="11" creationId="{92A034FD-3658-43F3-9255-25D2CFB284A5}"/>
          </ac:graphicFrameMkLst>
        </pc:graphicFrameChg>
        <pc:graphicFrameChg chg="del">
          <ac:chgData name="Edwing Amir Moreno Moreno" userId="170aeec328efcd95" providerId="LiveId" clId="{1DF0B872-18BA-4911-BB21-7BAEAC10838D}" dt="2021-04-24T20:35:55.882" v="10060" actId="478"/>
          <ac:graphicFrameMkLst>
            <pc:docMk/>
            <pc:sldMk cId="942028781" sldId="429"/>
            <ac:graphicFrameMk id="13" creationId="{7842C8E3-3551-4B3D-A2B9-A16DEA8EA586}"/>
          </ac:graphicFrameMkLst>
        </pc:graphicFrameChg>
        <pc:graphicFrameChg chg="del">
          <ac:chgData name="Edwing Amir Moreno Moreno" userId="170aeec328efcd95" providerId="LiveId" clId="{1DF0B872-18BA-4911-BB21-7BAEAC10838D}" dt="2021-04-24T20:35:57.713" v="10061" actId="478"/>
          <ac:graphicFrameMkLst>
            <pc:docMk/>
            <pc:sldMk cId="942028781" sldId="429"/>
            <ac:graphicFrameMk id="14" creationId="{D0993ED2-620F-4CA2-BA0C-8EC5EF5E4F00}"/>
          </ac:graphicFrameMkLst>
        </pc:graphicFrameChg>
      </pc:sldChg>
      <pc:sldChg chg="add ord">
        <pc:chgData name="Edwing Amir Moreno Moreno" userId="170aeec328efcd95" providerId="LiveId" clId="{1DF0B872-18BA-4911-BB21-7BAEAC10838D}" dt="2021-04-24T21:04:15.924" v="10471"/>
        <pc:sldMkLst>
          <pc:docMk/>
          <pc:sldMk cId="1195129724" sldId="430"/>
        </pc:sldMkLst>
      </pc:sldChg>
      <pc:sldChg chg="addSp delSp modSp add mod ord">
        <pc:chgData name="Edwing Amir Moreno Moreno" userId="170aeec328efcd95" providerId="LiveId" clId="{1DF0B872-18BA-4911-BB21-7BAEAC10838D}" dt="2021-04-24T21:28:12.204" v="10892" actId="13926"/>
        <pc:sldMkLst>
          <pc:docMk/>
          <pc:sldMk cId="2384409004" sldId="431"/>
        </pc:sldMkLst>
        <pc:spChg chg="mod">
          <ac:chgData name="Edwing Amir Moreno Moreno" userId="170aeec328efcd95" providerId="LiveId" clId="{1DF0B872-18BA-4911-BB21-7BAEAC10838D}" dt="2021-04-24T20:58:14.321" v="10469" actId="13926"/>
          <ac:spMkLst>
            <pc:docMk/>
            <pc:sldMk cId="2384409004" sldId="431"/>
            <ac:spMk id="3" creationId="{73BACF2B-2893-4F64-A154-2617850F2A94}"/>
          </ac:spMkLst>
        </pc:spChg>
        <pc:spChg chg="add del mod">
          <ac:chgData name="Edwing Amir Moreno Moreno" userId="170aeec328efcd95" providerId="LiveId" clId="{1DF0B872-18BA-4911-BB21-7BAEAC10838D}" dt="2021-04-24T21:28:12.204" v="10892" actId="13926"/>
          <ac:spMkLst>
            <pc:docMk/>
            <pc:sldMk cId="2384409004" sldId="431"/>
            <ac:spMk id="4" creationId="{E5B81D17-C0D0-4D46-96E3-C6B96C63A429}"/>
          </ac:spMkLst>
        </pc:spChg>
      </pc:sldChg>
      <pc:sldChg chg="addSp delSp modSp add mod delAnim">
        <pc:chgData name="Edwing Amir Moreno Moreno" userId="170aeec328efcd95" providerId="LiveId" clId="{1DF0B872-18BA-4911-BB21-7BAEAC10838D}" dt="2021-04-24T21:30:57.670" v="10937" actId="207"/>
        <pc:sldMkLst>
          <pc:docMk/>
          <pc:sldMk cId="1974324788" sldId="432"/>
        </pc:sldMkLst>
        <pc:spChg chg="add mod">
          <ac:chgData name="Edwing Amir Moreno Moreno" userId="170aeec328efcd95" providerId="LiveId" clId="{1DF0B872-18BA-4911-BB21-7BAEAC10838D}" dt="2021-04-24T21:30:57.670" v="10937" actId="207"/>
          <ac:spMkLst>
            <pc:docMk/>
            <pc:sldMk cId="1974324788" sldId="432"/>
            <ac:spMk id="2" creationId="{01F493F1-D8CC-4BA0-BB48-721410FB14D0}"/>
          </ac:spMkLst>
        </pc:spChg>
        <pc:spChg chg="del">
          <ac:chgData name="Edwing Amir Moreno Moreno" userId="170aeec328efcd95" providerId="LiveId" clId="{1DF0B872-18BA-4911-BB21-7BAEAC10838D}" dt="2021-04-24T21:30:15.381" v="10903" actId="478"/>
          <ac:spMkLst>
            <pc:docMk/>
            <pc:sldMk cId="1974324788" sldId="432"/>
            <ac:spMk id="7" creationId="{CEE24E25-C8F7-44D9-84D2-8FF313C19005}"/>
          </ac:spMkLst>
        </pc:spChg>
        <pc:graphicFrameChg chg="del">
          <ac:chgData name="Edwing Amir Moreno Moreno" userId="170aeec328efcd95" providerId="LiveId" clId="{1DF0B872-18BA-4911-BB21-7BAEAC10838D}" dt="2021-04-24T21:30:13.686" v="10902" actId="478"/>
          <ac:graphicFrameMkLst>
            <pc:docMk/>
            <pc:sldMk cId="1974324788" sldId="432"/>
            <ac:graphicFrameMk id="9" creationId="{7F9DEAF9-FCEF-442D-970F-1ADAC8098E4B}"/>
          </ac:graphicFrameMkLst>
        </pc:graphicFrameChg>
        <pc:graphicFrameChg chg="del">
          <ac:chgData name="Edwing Amir Moreno Moreno" userId="170aeec328efcd95" providerId="LiveId" clId="{1DF0B872-18BA-4911-BB21-7BAEAC10838D}" dt="2021-04-24T21:30:12.683" v="10901" actId="478"/>
          <ac:graphicFrameMkLst>
            <pc:docMk/>
            <pc:sldMk cId="1974324788" sldId="432"/>
            <ac:graphicFrameMk id="15" creationId="{55A699AC-9BA0-4569-AA91-52D059E3B8B3}"/>
          </ac:graphicFrameMkLst>
        </pc:graphicFrameChg>
        <pc:graphicFrameChg chg="del">
          <ac:chgData name="Edwing Amir Moreno Moreno" userId="170aeec328efcd95" providerId="LiveId" clId="{1DF0B872-18BA-4911-BB21-7BAEAC10838D}" dt="2021-04-24T21:30:16.530" v="10904" actId="478"/>
          <ac:graphicFrameMkLst>
            <pc:docMk/>
            <pc:sldMk cId="1974324788" sldId="432"/>
            <ac:graphicFrameMk id="16" creationId="{901AC70F-1416-484C-8CFD-CF33EE06674D}"/>
          </ac:graphicFrameMkLst>
        </pc:graphicFrameChg>
      </pc:sldChg>
      <pc:sldChg chg="addSp delSp modSp add mod delAnim modAnim">
        <pc:chgData name="Edwing Amir Moreno Moreno" userId="170aeec328efcd95" providerId="LiveId" clId="{1DF0B872-18BA-4911-BB21-7BAEAC10838D}" dt="2021-04-24T22:17:09.723" v="11096" actId="20577"/>
        <pc:sldMkLst>
          <pc:docMk/>
          <pc:sldMk cId="3739890112" sldId="433"/>
        </pc:sldMkLst>
        <pc:spChg chg="mod">
          <ac:chgData name="Edwing Amir Moreno Moreno" userId="170aeec328efcd95" providerId="LiveId" clId="{1DF0B872-18BA-4911-BB21-7BAEAC10838D}" dt="2021-04-24T22:15:39.939" v="11074" actId="1076"/>
          <ac:spMkLst>
            <pc:docMk/>
            <pc:sldMk cId="3739890112" sldId="433"/>
            <ac:spMk id="7" creationId="{CEE24E25-C8F7-44D9-84D2-8FF313C19005}"/>
          </ac:spMkLst>
        </pc:spChg>
        <pc:spChg chg="add mod">
          <ac:chgData name="Edwing Amir Moreno Moreno" userId="170aeec328efcd95" providerId="LiveId" clId="{1DF0B872-18BA-4911-BB21-7BAEAC10838D}" dt="2021-04-24T22:15:34.911" v="11073" actId="14100"/>
          <ac:spMkLst>
            <pc:docMk/>
            <pc:sldMk cId="3739890112" sldId="433"/>
            <ac:spMk id="8" creationId="{6E3CCA64-DA75-4298-9EDC-F6AD3AC30451}"/>
          </ac:spMkLst>
        </pc:spChg>
        <pc:spChg chg="add mod">
          <ac:chgData name="Edwing Amir Moreno Moreno" userId="170aeec328efcd95" providerId="LiveId" clId="{1DF0B872-18BA-4911-BB21-7BAEAC10838D}" dt="2021-04-24T22:16:49.633" v="11082" actId="20577"/>
          <ac:spMkLst>
            <pc:docMk/>
            <pc:sldMk cId="3739890112" sldId="433"/>
            <ac:spMk id="10" creationId="{5BD0D6EE-159C-42E7-A8C2-53150C9596D6}"/>
          </ac:spMkLst>
        </pc:spChg>
        <pc:spChg chg="add mod">
          <ac:chgData name="Edwing Amir Moreno Moreno" userId="170aeec328efcd95" providerId="LiveId" clId="{1DF0B872-18BA-4911-BB21-7BAEAC10838D}" dt="2021-04-24T22:17:09.723" v="11096" actId="20577"/>
          <ac:spMkLst>
            <pc:docMk/>
            <pc:sldMk cId="3739890112" sldId="433"/>
            <ac:spMk id="11" creationId="{98160F24-63F7-4958-984E-13818178C4F6}"/>
          </ac:spMkLst>
        </pc:spChg>
        <pc:graphicFrameChg chg="del modGraphic">
          <ac:chgData name="Edwing Amir Moreno Moreno" userId="170aeec328efcd95" providerId="LiveId" clId="{1DF0B872-18BA-4911-BB21-7BAEAC10838D}" dt="2021-04-24T22:12:11.580" v="10942" actId="478"/>
          <ac:graphicFrameMkLst>
            <pc:docMk/>
            <pc:sldMk cId="3739890112" sldId="433"/>
            <ac:graphicFrameMk id="9" creationId="{7F9DEAF9-FCEF-442D-970F-1ADAC8098E4B}"/>
          </ac:graphicFrameMkLst>
        </pc:graphicFrameChg>
        <pc:graphicFrameChg chg="del">
          <ac:chgData name="Edwing Amir Moreno Moreno" userId="170aeec328efcd95" providerId="LiveId" clId="{1DF0B872-18BA-4911-BB21-7BAEAC10838D}" dt="2021-04-24T22:12:12.815" v="10943" actId="478"/>
          <ac:graphicFrameMkLst>
            <pc:docMk/>
            <pc:sldMk cId="3739890112" sldId="433"/>
            <ac:graphicFrameMk id="15" creationId="{55A699AC-9BA0-4569-AA91-52D059E3B8B3}"/>
          </ac:graphicFrameMkLst>
        </pc:graphicFrameChg>
        <pc:graphicFrameChg chg="del modGraphic">
          <ac:chgData name="Edwing Amir Moreno Moreno" userId="170aeec328efcd95" providerId="LiveId" clId="{1DF0B872-18BA-4911-BB21-7BAEAC10838D}" dt="2021-04-24T22:12:10.229" v="10941" actId="478"/>
          <ac:graphicFrameMkLst>
            <pc:docMk/>
            <pc:sldMk cId="3739890112" sldId="433"/>
            <ac:graphicFrameMk id="16" creationId="{901AC70F-1416-484C-8CFD-CF33EE06674D}"/>
          </ac:graphicFrameMkLst>
        </pc:graphicFrameChg>
      </pc:sldChg>
    </pc:docChg>
  </pc:docChgLst>
  <pc:docChgLst>
    <pc:chgData name="Edwing Amir Moreno Moreno" userId="170aeec328efcd95" providerId="LiveId" clId="{BDC1416D-454A-45BA-AE5A-B01F8353B8D5}"/>
    <pc:docChg chg="modSld">
      <pc:chgData name="Edwing Amir Moreno Moreno" userId="170aeec328efcd95" providerId="LiveId" clId="{BDC1416D-454A-45BA-AE5A-B01F8353B8D5}" dt="2021-05-16T02:25:01.219" v="260" actId="20577"/>
      <pc:docMkLst>
        <pc:docMk/>
      </pc:docMkLst>
      <pc:sldChg chg="modSp">
        <pc:chgData name="Edwing Amir Moreno Moreno" userId="170aeec328efcd95" providerId="LiveId" clId="{BDC1416D-454A-45BA-AE5A-B01F8353B8D5}" dt="2021-05-16T02:25:01.219" v="260" actId="20577"/>
        <pc:sldMkLst>
          <pc:docMk/>
          <pc:sldMk cId="1184758338" sldId="499"/>
        </pc:sldMkLst>
        <pc:spChg chg="mod">
          <ac:chgData name="Edwing Amir Moreno Moreno" userId="170aeec328efcd95" providerId="LiveId" clId="{BDC1416D-454A-45BA-AE5A-B01F8353B8D5}" dt="2021-05-16T02:25:01.219" v="260" actId="20577"/>
          <ac:spMkLst>
            <pc:docMk/>
            <pc:sldMk cId="1184758338" sldId="499"/>
            <ac:spMk id="13" creationId="{67C275A4-B6EC-4168-8B86-56343130D169}"/>
          </ac:spMkLst>
        </pc:spChg>
      </pc:sldChg>
    </pc:docChg>
  </pc:docChgLst>
  <pc:docChgLst>
    <pc:chgData name="Edwing Amir Moreno Moreno" userId="170aeec328efcd95" providerId="LiveId" clId="{41E71BED-3CC0-4A6E-A738-61B7AE1592B7}"/>
    <pc:docChg chg="undo custSel addSld delSld modSld sldOrd">
      <pc:chgData name="Edwing Amir Moreno Moreno" userId="170aeec328efcd95" providerId="LiveId" clId="{41E71BED-3CC0-4A6E-A738-61B7AE1592B7}" dt="2021-05-09T18:17:24.182" v="3073" actId="20577"/>
      <pc:docMkLst>
        <pc:docMk/>
      </pc:docMkLst>
      <pc:sldChg chg="modSp mod">
        <pc:chgData name="Edwing Amir Moreno Moreno" userId="170aeec328efcd95" providerId="LiveId" clId="{41E71BED-3CC0-4A6E-A738-61B7AE1592B7}" dt="2021-05-08T16:40:33.636" v="27" actId="20577"/>
        <pc:sldMkLst>
          <pc:docMk/>
          <pc:sldMk cId="2192973885" sldId="259"/>
        </pc:sldMkLst>
        <pc:spChg chg="mod">
          <ac:chgData name="Edwing Amir Moreno Moreno" userId="170aeec328efcd95" providerId="LiveId" clId="{41E71BED-3CC0-4A6E-A738-61B7AE1592B7}" dt="2021-05-08T16:40:33.636" v="27" actId="20577"/>
          <ac:spMkLst>
            <pc:docMk/>
            <pc:sldMk cId="2192973885" sldId="259"/>
            <ac:spMk id="7" creationId="{88E4FAB2-42CC-4DAC-BFBA-EA62699EED46}"/>
          </ac:spMkLst>
        </pc:spChg>
      </pc:sldChg>
      <pc:sldChg chg="modSp mod">
        <pc:chgData name="Edwing Amir Moreno Moreno" userId="170aeec328efcd95" providerId="LiveId" clId="{41E71BED-3CC0-4A6E-A738-61B7AE1592B7}" dt="2021-05-08T21:36:47.405" v="2368" actId="1076"/>
        <pc:sldMkLst>
          <pc:docMk/>
          <pc:sldMk cId="3556387120" sldId="263"/>
        </pc:sldMkLst>
        <pc:spChg chg="mod">
          <ac:chgData name="Edwing Amir Moreno Moreno" userId="170aeec328efcd95" providerId="LiveId" clId="{41E71BED-3CC0-4A6E-A738-61B7AE1592B7}" dt="2021-05-08T21:36:47.405" v="2368" actId="1076"/>
          <ac:spMkLst>
            <pc:docMk/>
            <pc:sldMk cId="3556387120" sldId="263"/>
            <ac:spMk id="5" creationId="{CA6D3D64-DC9E-45DC-9127-F4F3A5B275E2}"/>
          </ac:spMkLst>
        </pc:spChg>
      </pc:sldChg>
      <pc:sldChg chg="del">
        <pc:chgData name="Edwing Amir Moreno Moreno" userId="170aeec328efcd95" providerId="LiveId" clId="{41E71BED-3CC0-4A6E-A738-61B7AE1592B7}" dt="2021-05-08T16:40:53.536" v="28" actId="2696"/>
        <pc:sldMkLst>
          <pc:docMk/>
          <pc:sldMk cId="2687617433" sldId="264"/>
        </pc:sldMkLst>
      </pc:sldChg>
      <pc:sldChg chg="del">
        <pc:chgData name="Edwing Amir Moreno Moreno" userId="170aeec328efcd95" providerId="LiveId" clId="{41E71BED-3CC0-4A6E-A738-61B7AE1592B7}" dt="2021-05-08T16:40:53.536" v="28" actId="2696"/>
        <pc:sldMkLst>
          <pc:docMk/>
          <pc:sldMk cId="1024079249" sldId="265"/>
        </pc:sldMkLst>
      </pc:sldChg>
      <pc:sldChg chg="del">
        <pc:chgData name="Edwing Amir Moreno Moreno" userId="170aeec328efcd95" providerId="LiveId" clId="{41E71BED-3CC0-4A6E-A738-61B7AE1592B7}" dt="2021-05-08T16:40:53.536" v="28" actId="2696"/>
        <pc:sldMkLst>
          <pc:docMk/>
          <pc:sldMk cId="2090007816" sldId="266"/>
        </pc:sldMkLst>
      </pc:sldChg>
      <pc:sldChg chg="del">
        <pc:chgData name="Edwing Amir Moreno Moreno" userId="170aeec328efcd95" providerId="LiveId" clId="{41E71BED-3CC0-4A6E-A738-61B7AE1592B7}" dt="2021-05-08T16:40:53.536" v="28" actId="2696"/>
        <pc:sldMkLst>
          <pc:docMk/>
          <pc:sldMk cId="3197323730" sldId="267"/>
        </pc:sldMkLst>
      </pc:sldChg>
      <pc:sldChg chg="del">
        <pc:chgData name="Edwing Amir Moreno Moreno" userId="170aeec328efcd95" providerId="LiveId" clId="{41E71BED-3CC0-4A6E-A738-61B7AE1592B7}" dt="2021-05-08T16:40:53.536" v="28" actId="2696"/>
        <pc:sldMkLst>
          <pc:docMk/>
          <pc:sldMk cId="2471797000" sldId="381"/>
        </pc:sldMkLst>
      </pc:sldChg>
      <pc:sldChg chg="del">
        <pc:chgData name="Edwing Amir Moreno Moreno" userId="170aeec328efcd95" providerId="LiveId" clId="{41E71BED-3CC0-4A6E-A738-61B7AE1592B7}" dt="2021-05-08T16:40:53.536" v="28" actId="2696"/>
        <pc:sldMkLst>
          <pc:docMk/>
          <pc:sldMk cId="1224145379" sldId="382"/>
        </pc:sldMkLst>
      </pc:sldChg>
      <pc:sldChg chg="del">
        <pc:chgData name="Edwing Amir Moreno Moreno" userId="170aeec328efcd95" providerId="LiveId" clId="{41E71BED-3CC0-4A6E-A738-61B7AE1592B7}" dt="2021-05-08T16:40:53.536" v="28" actId="2696"/>
        <pc:sldMkLst>
          <pc:docMk/>
          <pc:sldMk cId="2072562091" sldId="383"/>
        </pc:sldMkLst>
      </pc:sldChg>
      <pc:sldChg chg="del">
        <pc:chgData name="Edwing Amir Moreno Moreno" userId="170aeec328efcd95" providerId="LiveId" clId="{41E71BED-3CC0-4A6E-A738-61B7AE1592B7}" dt="2021-05-08T16:40:53.536" v="28" actId="2696"/>
        <pc:sldMkLst>
          <pc:docMk/>
          <pc:sldMk cId="335048960" sldId="384"/>
        </pc:sldMkLst>
      </pc:sldChg>
      <pc:sldChg chg="del">
        <pc:chgData name="Edwing Amir Moreno Moreno" userId="170aeec328efcd95" providerId="LiveId" clId="{41E71BED-3CC0-4A6E-A738-61B7AE1592B7}" dt="2021-05-08T16:40:53.536" v="28" actId="2696"/>
        <pc:sldMkLst>
          <pc:docMk/>
          <pc:sldMk cId="4128811974" sldId="385"/>
        </pc:sldMkLst>
      </pc:sldChg>
      <pc:sldChg chg="del">
        <pc:chgData name="Edwing Amir Moreno Moreno" userId="170aeec328efcd95" providerId="LiveId" clId="{41E71BED-3CC0-4A6E-A738-61B7AE1592B7}" dt="2021-05-08T16:40:53.536" v="28" actId="2696"/>
        <pc:sldMkLst>
          <pc:docMk/>
          <pc:sldMk cId="2547806093" sldId="386"/>
        </pc:sldMkLst>
      </pc:sldChg>
      <pc:sldChg chg="del">
        <pc:chgData name="Edwing Amir Moreno Moreno" userId="170aeec328efcd95" providerId="LiveId" clId="{41E71BED-3CC0-4A6E-A738-61B7AE1592B7}" dt="2021-05-08T16:40:53.536" v="28" actId="2696"/>
        <pc:sldMkLst>
          <pc:docMk/>
          <pc:sldMk cId="1207872087" sldId="387"/>
        </pc:sldMkLst>
      </pc:sldChg>
      <pc:sldChg chg="del">
        <pc:chgData name="Edwing Amir Moreno Moreno" userId="170aeec328efcd95" providerId="LiveId" clId="{41E71BED-3CC0-4A6E-A738-61B7AE1592B7}" dt="2021-05-08T16:40:53.536" v="28" actId="2696"/>
        <pc:sldMkLst>
          <pc:docMk/>
          <pc:sldMk cId="3772609689" sldId="388"/>
        </pc:sldMkLst>
      </pc:sldChg>
      <pc:sldChg chg="del">
        <pc:chgData name="Edwing Amir Moreno Moreno" userId="170aeec328efcd95" providerId="LiveId" clId="{41E71BED-3CC0-4A6E-A738-61B7AE1592B7}" dt="2021-05-08T16:40:53.536" v="28" actId="2696"/>
        <pc:sldMkLst>
          <pc:docMk/>
          <pc:sldMk cId="2030206120" sldId="389"/>
        </pc:sldMkLst>
      </pc:sldChg>
      <pc:sldChg chg="del">
        <pc:chgData name="Edwing Amir Moreno Moreno" userId="170aeec328efcd95" providerId="LiveId" clId="{41E71BED-3CC0-4A6E-A738-61B7AE1592B7}" dt="2021-05-08T16:40:53.536" v="28" actId="2696"/>
        <pc:sldMkLst>
          <pc:docMk/>
          <pc:sldMk cId="3737413751" sldId="390"/>
        </pc:sldMkLst>
      </pc:sldChg>
      <pc:sldChg chg="del">
        <pc:chgData name="Edwing Amir Moreno Moreno" userId="170aeec328efcd95" providerId="LiveId" clId="{41E71BED-3CC0-4A6E-A738-61B7AE1592B7}" dt="2021-05-08T16:40:53.536" v="28" actId="2696"/>
        <pc:sldMkLst>
          <pc:docMk/>
          <pc:sldMk cId="365324742" sldId="391"/>
        </pc:sldMkLst>
      </pc:sldChg>
      <pc:sldChg chg="del">
        <pc:chgData name="Edwing Amir Moreno Moreno" userId="170aeec328efcd95" providerId="LiveId" clId="{41E71BED-3CC0-4A6E-A738-61B7AE1592B7}" dt="2021-05-08T16:40:53.536" v="28" actId="2696"/>
        <pc:sldMkLst>
          <pc:docMk/>
          <pc:sldMk cId="2027243944" sldId="392"/>
        </pc:sldMkLst>
      </pc:sldChg>
      <pc:sldChg chg="del">
        <pc:chgData name="Edwing Amir Moreno Moreno" userId="170aeec328efcd95" providerId="LiveId" clId="{41E71BED-3CC0-4A6E-A738-61B7AE1592B7}" dt="2021-05-08T16:40:53.536" v="28" actId="2696"/>
        <pc:sldMkLst>
          <pc:docMk/>
          <pc:sldMk cId="907831602" sldId="393"/>
        </pc:sldMkLst>
      </pc:sldChg>
      <pc:sldChg chg="del">
        <pc:chgData name="Edwing Amir Moreno Moreno" userId="170aeec328efcd95" providerId="LiveId" clId="{41E71BED-3CC0-4A6E-A738-61B7AE1592B7}" dt="2021-05-08T16:40:53.536" v="28" actId="2696"/>
        <pc:sldMkLst>
          <pc:docMk/>
          <pc:sldMk cId="1859879118" sldId="394"/>
        </pc:sldMkLst>
      </pc:sldChg>
      <pc:sldChg chg="del">
        <pc:chgData name="Edwing Amir Moreno Moreno" userId="170aeec328efcd95" providerId="LiveId" clId="{41E71BED-3CC0-4A6E-A738-61B7AE1592B7}" dt="2021-05-08T16:40:53.536" v="28" actId="2696"/>
        <pc:sldMkLst>
          <pc:docMk/>
          <pc:sldMk cId="3139855144" sldId="395"/>
        </pc:sldMkLst>
      </pc:sldChg>
      <pc:sldChg chg="del">
        <pc:chgData name="Edwing Amir Moreno Moreno" userId="170aeec328efcd95" providerId="LiveId" clId="{41E71BED-3CC0-4A6E-A738-61B7AE1592B7}" dt="2021-05-08T16:40:53.536" v="28" actId="2696"/>
        <pc:sldMkLst>
          <pc:docMk/>
          <pc:sldMk cId="3696586907" sldId="396"/>
        </pc:sldMkLst>
      </pc:sldChg>
      <pc:sldChg chg="del">
        <pc:chgData name="Edwing Amir Moreno Moreno" userId="170aeec328efcd95" providerId="LiveId" clId="{41E71BED-3CC0-4A6E-A738-61B7AE1592B7}" dt="2021-05-08T16:40:53.536" v="28" actId="2696"/>
        <pc:sldMkLst>
          <pc:docMk/>
          <pc:sldMk cId="4276433874" sldId="397"/>
        </pc:sldMkLst>
      </pc:sldChg>
      <pc:sldChg chg="del">
        <pc:chgData name="Edwing Amir Moreno Moreno" userId="170aeec328efcd95" providerId="LiveId" clId="{41E71BED-3CC0-4A6E-A738-61B7AE1592B7}" dt="2021-05-08T16:40:53.536" v="28" actId="2696"/>
        <pc:sldMkLst>
          <pc:docMk/>
          <pc:sldMk cId="1732780817" sldId="398"/>
        </pc:sldMkLst>
      </pc:sldChg>
      <pc:sldChg chg="del">
        <pc:chgData name="Edwing Amir Moreno Moreno" userId="170aeec328efcd95" providerId="LiveId" clId="{41E71BED-3CC0-4A6E-A738-61B7AE1592B7}" dt="2021-05-08T16:40:53.536" v="28" actId="2696"/>
        <pc:sldMkLst>
          <pc:docMk/>
          <pc:sldMk cId="1485446568" sldId="399"/>
        </pc:sldMkLst>
      </pc:sldChg>
      <pc:sldChg chg="del">
        <pc:chgData name="Edwing Amir Moreno Moreno" userId="170aeec328efcd95" providerId="LiveId" clId="{41E71BED-3CC0-4A6E-A738-61B7AE1592B7}" dt="2021-05-08T16:40:53.536" v="28" actId="2696"/>
        <pc:sldMkLst>
          <pc:docMk/>
          <pc:sldMk cId="2353678613" sldId="400"/>
        </pc:sldMkLst>
      </pc:sldChg>
      <pc:sldChg chg="del">
        <pc:chgData name="Edwing Amir Moreno Moreno" userId="170aeec328efcd95" providerId="LiveId" clId="{41E71BED-3CC0-4A6E-A738-61B7AE1592B7}" dt="2021-05-08T16:40:53.536" v="28" actId="2696"/>
        <pc:sldMkLst>
          <pc:docMk/>
          <pc:sldMk cId="1095533556" sldId="401"/>
        </pc:sldMkLst>
      </pc:sldChg>
      <pc:sldChg chg="del">
        <pc:chgData name="Edwing Amir Moreno Moreno" userId="170aeec328efcd95" providerId="LiveId" clId="{41E71BED-3CC0-4A6E-A738-61B7AE1592B7}" dt="2021-05-08T16:40:53.536" v="28" actId="2696"/>
        <pc:sldMkLst>
          <pc:docMk/>
          <pc:sldMk cId="1890688696" sldId="402"/>
        </pc:sldMkLst>
      </pc:sldChg>
      <pc:sldChg chg="del">
        <pc:chgData name="Edwing Amir Moreno Moreno" userId="170aeec328efcd95" providerId="LiveId" clId="{41E71BED-3CC0-4A6E-A738-61B7AE1592B7}" dt="2021-05-08T16:40:53.536" v="28" actId="2696"/>
        <pc:sldMkLst>
          <pc:docMk/>
          <pc:sldMk cId="1870203964" sldId="403"/>
        </pc:sldMkLst>
      </pc:sldChg>
      <pc:sldChg chg="del">
        <pc:chgData name="Edwing Amir Moreno Moreno" userId="170aeec328efcd95" providerId="LiveId" clId="{41E71BED-3CC0-4A6E-A738-61B7AE1592B7}" dt="2021-05-08T16:40:53.536" v="28" actId="2696"/>
        <pc:sldMkLst>
          <pc:docMk/>
          <pc:sldMk cId="3605443205" sldId="404"/>
        </pc:sldMkLst>
      </pc:sldChg>
      <pc:sldChg chg="del">
        <pc:chgData name="Edwing Amir Moreno Moreno" userId="170aeec328efcd95" providerId="LiveId" clId="{41E71BED-3CC0-4A6E-A738-61B7AE1592B7}" dt="2021-05-08T16:40:53.536" v="28" actId="2696"/>
        <pc:sldMkLst>
          <pc:docMk/>
          <pc:sldMk cId="4007983310" sldId="405"/>
        </pc:sldMkLst>
      </pc:sldChg>
      <pc:sldChg chg="del">
        <pc:chgData name="Edwing Amir Moreno Moreno" userId="170aeec328efcd95" providerId="LiveId" clId="{41E71BED-3CC0-4A6E-A738-61B7AE1592B7}" dt="2021-05-08T16:40:53.536" v="28" actId="2696"/>
        <pc:sldMkLst>
          <pc:docMk/>
          <pc:sldMk cId="1575217606" sldId="406"/>
        </pc:sldMkLst>
      </pc:sldChg>
      <pc:sldChg chg="del">
        <pc:chgData name="Edwing Amir Moreno Moreno" userId="170aeec328efcd95" providerId="LiveId" clId="{41E71BED-3CC0-4A6E-A738-61B7AE1592B7}" dt="2021-05-08T16:40:53.536" v="28" actId="2696"/>
        <pc:sldMkLst>
          <pc:docMk/>
          <pc:sldMk cId="2916396827" sldId="407"/>
        </pc:sldMkLst>
      </pc:sldChg>
      <pc:sldChg chg="del">
        <pc:chgData name="Edwing Amir Moreno Moreno" userId="170aeec328efcd95" providerId="LiveId" clId="{41E71BED-3CC0-4A6E-A738-61B7AE1592B7}" dt="2021-05-08T16:40:53.536" v="28" actId="2696"/>
        <pc:sldMkLst>
          <pc:docMk/>
          <pc:sldMk cId="2261007034" sldId="408"/>
        </pc:sldMkLst>
      </pc:sldChg>
      <pc:sldChg chg="del">
        <pc:chgData name="Edwing Amir Moreno Moreno" userId="170aeec328efcd95" providerId="LiveId" clId="{41E71BED-3CC0-4A6E-A738-61B7AE1592B7}" dt="2021-05-08T16:40:53.536" v="28" actId="2696"/>
        <pc:sldMkLst>
          <pc:docMk/>
          <pc:sldMk cId="462860626" sldId="409"/>
        </pc:sldMkLst>
      </pc:sldChg>
      <pc:sldChg chg="del">
        <pc:chgData name="Edwing Amir Moreno Moreno" userId="170aeec328efcd95" providerId="LiveId" clId="{41E71BED-3CC0-4A6E-A738-61B7AE1592B7}" dt="2021-05-08T16:40:53.536" v="28" actId="2696"/>
        <pc:sldMkLst>
          <pc:docMk/>
          <pc:sldMk cId="962201717" sldId="410"/>
        </pc:sldMkLst>
      </pc:sldChg>
      <pc:sldChg chg="del">
        <pc:chgData name="Edwing Amir Moreno Moreno" userId="170aeec328efcd95" providerId="LiveId" clId="{41E71BED-3CC0-4A6E-A738-61B7AE1592B7}" dt="2021-05-08T16:40:53.536" v="28" actId="2696"/>
        <pc:sldMkLst>
          <pc:docMk/>
          <pc:sldMk cId="3096829282" sldId="411"/>
        </pc:sldMkLst>
      </pc:sldChg>
      <pc:sldChg chg="del">
        <pc:chgData name="Edwing Amir Moreno Moreno" userId="170aeec328efcd95" providerId="LiveId" clId="{41E71BED-3CC0-4A6E-A738-61B7AE1592B7}" dt="2021-05-08T16:40:53.536" v="28" actId="2696"/>
        <pc:sldMkLst>
          <pc:docMk/>
          <pc:sldMk cId="3314632774" sldId="412"/>
        </pc:sldMkLst>
      </pc:sldChg>
      <pc:sldChg chg="del">
        <pc:chgData name="Edwing Amir Moreno Moreno" userId="170aeec328efcd95" providerId="LiveId" clId="{41E71BED-3CC0-4A6E-A738-61B7AE1592B7}" dt="2021-05-08T16:40:53.536" v="28" actId="2696"/>
        <pc:sldMkLst>
          <pc:docMk/>
          <pc:sldMk cId="3517021247" sldId="413"/>
        </pc:sldMkLst>
      </pc:sldChg>
      <pc:sldChg chg="del">
        <pc:chgData name="Edwing Amir Moreno Moreno" userId="170aeec328efcd95" providerId="LiveId" clId="{41E71BED-3CC0-4A6E-A738-61B7AE1592B7}" dt="2021-05-08T16:40:53.536" v="28" actId="2696"/>
        <pc:sldMkLst>
          <pc:docMk/>
          <pc:sldMk cId="961226400" sldId="414"/>
        </pc:sldMkLst>
      </pc:sldChg>
      <pc:sldChg chg="del">
        <pc:chgData name="Edwing Amir Moreno Moreno" userId="170aeec328efcd95" providerId="LiveId" clId="{41E71BED-3CC0-4A6E-A738-61B7AE1592B7}" dt="2021-05-08T16:40:53.536" v="28" actId="2696"/>
        <pc:sldMkLst>
          <pc:docMk/>
          <pc:sldMk cId="2412556600" sldId="415"/>
        </pc:sldMkLst>
      </pc:sldChg>
      <pc:sldChg chg="del">
        <pc:chgData name="Edwing Amir Moreno Moreno" userId="170aeec328efcd95" providerId="LiveId" clId="{41E71BED-3CC0-4A6E-A738-61B7AE1592B7}" dt="2021-05-08T16:40:53.536" v="28" actId="2696"/>
        <pc:sldMkLst>
          <pc:docMk/>
          <pc:sldMk cId="1671172945" sldId="416"/>
        </pc:sldMkLst>
      </pc:sldChg>
      <pc:sldChg chg="del">
        <pc:chgData name="Edwing Amir Moreno Moreno" userId="170aeec328efcd95" providerId="LiveId" clId="{41E71BED-3CC0-4A6E-A738-61B7AE1592B7}" dt="2021-05-08T16:40:53.536" v="28" actId="2696"/>
        <pc:sldMkLst>
          <pc:docMk/>
          <pc:sldMk cId="3586066532" sldId="417"/>
        </pc:sldMkLst>
      </pc:sldChg>
      <pc:sldChg chg="del">
        <pc:chgData name="Edwing Amir Moreno Moreno" userId="170aeec328efcd95" providerId="LiveId" clId="{41E71BED-3CC0-4A6E-A738-61B7AE1592B7}" dt="2021-05-08T16:40:53.536" v="28" actId="2696"/>
        <pc:sldMkLst>
          <pc:docMk/>
          <pc:sldMk cId="2545474784" sldId="418"/>
        </pc:sldMkLst>
      </pc:sldChg>
      <pc:sldChg chg="del">
        <pc:chgData name="Edwing Amir Moreno Moreno" userId="170aeec328efcd95" providerId="LiveId" clId="{41E71BED-3CC0-4A6E-A738-61B7AE1592B7}" dt="2021-05-08T16:40:53.536" v="28" actId="2696"/>
        <pc:sldMkLst>
          <pc:docMk/>
          <pc:sldMk cId="2083526543" sldId="419"/>
        </pc:sldMkLst>
      </pc:sldChg>
      <pc:sldChg chg="del">
        <pc:chgData name="Edwing Amir Moreno Moreno" userId="170aeec328efcd95" providerId="LiveId" clId="{41E71BED-3CC0-4A6E-A738-61B7AE1592B7}" dt="2021-05-08T16:40:53.536" v="28" actId="2696"/>
        <pc:sldMkLst>
          <pc:docMk/>
          <pc:sldMk cId="674953441" sldId="420"/>
        </pc:sldMkLst>
      </pc:sldChg>
      <pc:sldChg chg="del">
        <pc:chgData name="Edwing Amir Moreno Moreno" userId="170aeec328efcd95" providerId="LiveId" clId="{41E71BED-3CC0-4A6E-A738-61B7AE1592B7}" dt="2021-05-08T16:40:53.536" v="28" actId="2696"/>
        <pc:sldMkLst>
          <pc:docMk/>
          <pc:sldMk cId="3773320952" sldId="421"/>
        </pc:sldMkLst>
      </pc:sldChg>
      <pc:sldChg chg="del">
        <pc:chgData name="Edwing Amir Moreno Moreno" userId="170aeec328efcd95" providerId="LiveId" clId="{41E71BED-3CC0-4A6E-A738-61B7AE1592B7}" dt="2021-05-08T16:40:53.536" v="28" actId="2696"/>
        <pc:sldMkLst>
          <pc:docMk/>
          <pc:sldMk cId="2811955648" sldId="422"/>
        </pc:sldMkLst>
      </pc:sldChg>
      <pc:sldChg chg="del">
        <pc:chgData name="Edwing Amir Moreno Moreno" userId="170aeec328efcd95" providerId="LiveId" clId="{41E71BED-3CC0-4A6E-A738-61B7AE1592B7}" dt="2021-05-08T16:40:53.536" v="28" actId="2696"/>
        <pc:sldMkLst>
          <pc:docMk/>
          <pc:sldMk cId="3736207138" sldId="423"/>
        </pc:sldMkLst>
      </pc:sldChg>
      <pc:sldChg chg="del">
        <pc:chgData name="Edwing Amir Moreno Moreno" userId="170aeec328efcd95" providerId="LiveId" clId="{41E71BED-3CC0-4A6E-A738-61B7AE1592B7}" dt="2021-05-08T16:40:53.536" v="28" actId="2696"/>
        <pc:sldMkLst>
          <pc:docMk/>
          <pc:sldMk cId="4105383487" sldId="424"/>
        </pc:sldMkLst>
      </pc:sldChg>
      <pc:sldChg chg="del">
        <pc:chgData name="Edwing Amir Moreno Moreno" userId="170aeec328efcd95" providerId="LiveId" clId="{41E71BED-3CC0-4A6E-A738-61B7AE1592B7}" dt="2021-05-08T16:40:53.536" v="28" actId="2696"/>
        <pc:sldMkLst>
          <pc:docMk/>
          <pc:sldMk cId="2468777913" sldId="425"/>
        </pc:sldMkLst>
      </pc:sldChg>
      <pc:sldChg chg="del">
        <pc:chgData name="Edwing Amir Moreno Moreno" userId="170aeec328efcd95" providerId="LiveId" clId="{41E71BED-3CC0-4A6E-A738-61B7AE1592B7}" dt="2021-05-08T16:40:53.536" v="28" actId="2696"/>
        <pc:sldMkLst>
          <pc:docMk/>
          <pc:sldMk cId="2075642562" sldId="426"/>
        </pc:sldMkLst>
      </pc:sldChg>
      <pc:sldChg chg="del">
        <pc:chgData name="Edwing Amir Moreno Moreno" userId="170aeec328efcd95" providerId="LiveId" clId="{41E71BED-3CC0-4A6E-A738-61B7AE1592B7}" dt="2021-05-08T16:40:53.536" v="28" actId="2696"/>
        <pc:sldMkLst>
          <pc:docMk/>
          <pc:sldMk cId="2327761715" sldId="427"/>
        </pc:sldMkLst>
      </pc:sldChg>
      <pc:sldChg chg="del">
        <pc:chgData name="Edwing Amir Moreno Moreno" userId="170aeec328efcd95" providerId="LiveId" clId="{41E71BED-3CC0-4A6E-A738-61B7AE1592B7}" dt="2021-05-08T16:40:53.536" v="28" actId="2696"/>
        <pc:sldMkLst>
          <pc:docMk/>
          <pc:sldMk cId="3552504150" sldId="428"/>
        </pc:sldMkLst>
      </pc:sldChg>
      <pc:sldChg chg="del">
        <pc:chgData name="Edwing Amir Moreno Moreno" userId="170aeec328efcd95" providerId="LiveId" clId="{41E71BED-3CC0-4A6E-A738-61B7AE1592B7}" dt="2021-05-08T16:40:53.536" v="28" actId="2696"/>
        <pc:sldMkLst>
          <pc:docMk/>
          <pc:sldMk cId="942028781" sldId="429"/>
        </pc:sldMkLst>
      </pc:sldChg>
      <pc:sldChg chg="del">
        <pc:chgData name="Edwing Amir Moreno Moreno" userId="170aeec328efcd95" providerId="LiveId" clId="{41E71BED-3CC0-4A6E-A738-61B7AE1592B7}" dt="2021-05-08T16:40:53.536" v="28" actId="2696"/>
        <pc:sldMkLst>
          <pc:docMk/>
          <pc:sldMk cId="1195129724" sldId="430"/>
        </pc:sldMkLst>
      </pc:sldChg>
      <pc:sldChg chg="del">
        <pc:chgData name="Edwing Amir Moreno Moreno" userId="170aeec328efcd95" providerId="LiveId" clId="{41E71BED-3CC0-4A6E-A738-61B7AE1592B7}" dt="2021-05-08T16:40:53.536" v="28" actId="2696"/>
        <pc:sldMkLst>
          <pc:docMk/>
          <pc:sldMk cId="2384409004" sldId="431"/>
        </pc:sldMkLst>
      </pc:sldChg>
      <pc:sldChg chg="addSp delSp modSp add mod delAnim modAnim">
        <pc:chgData name="Edwing Amir Moreno Moreno" userId="170aeec328efcd95" providerId="LiveId" clId="{41E71BED-3CC0-4A6E-A738-61B7AE1592B7}" dt="2021-05-09T13:13:15.722" v="2918"/>
        <pc:sldMkLst>
          <pc:docMk/>
          <pc:sldMk cId="2720743770" sldId="433"/>
        </pc:sldMkLst>
        <pc:spChg chg="add mod">
          <ac:chgData name="Edwing Amir Moreno Moreno" userId="170aeec328efcd95" providerId="LiveId" clId="{41E71BED-3CC0-4A6E-A738-61B7AE1592B7}" dt="2021-05-08T17:20:41.174" v="516" actId="1076"/>
          <ac:spMkLst>
            <pc:docMk/>
            <pc:sldMk cId="2720743770" sldId="433"/>
            <ac:spMk id="2" creationId="{EC691628-E3B2-4241-BB75-C67649B15A6A}"/>
          </ac:spMkLst>
        </pc:spChg>
        <pc:spChg chg="del">
          <ac:chgData name="Edwing Amir Moreno Moreno" userId="170aeec328efcd95" providerId="LiveId" clId="{41E71BED-3CC0-4A6E-A738-61B7AE1592B7}" dt="2021-05-08T17:08:51.333" v="101" actId="478"/>
          <ac:spMkLst>
            <pc:docMk/>
            <pc:sldMk cId="2720743770" sldId="433"/>
            <ac:spMk id="5" creationId="{CA6D3D64-DC9E-45DC-9127-F4F3A5B275E2}"/>
          </ac:spMkLst>
        </pc:spChg>
        <pc:spChg chg="add del mod">
          <ac:chgData name="Edwing Amir Moreno Moreno" userId="170aeec328efcd95" providerId="LiveId" clId="{41E71BED-3CC0-4A6E-A738-61B7AE1592B7}" dt="2021-05-08T17:14:37.015" v="339" actId="478"/>
          <ac:spMkLst>
            <pc:docMk/>
            <pc:sldMk cId="2720743770" sldId="433"/>
            <ac:spMk id="7" creationId="{DB8395B1-616E-49ED-A9E5-05D9F4A7A9D0}"/>
          </ac:spMkLst>
        </pc:spChg>
        <pc:spChg chg="add mod">
          <ac:chgData name="Edwing Amir Moreno Moreno" userId="170aeec328efcd95" providerId="LiveId" clId="{41E71BED-3CC0-4A6E-A738-61B7AE1592B7}" dt="2021-05-08T17:26:18.142" v="1011" actId="1076"/>
          <ac:spMkLst>
            <pc:docMk/>
            <pc:sldMk cId="2720743770" sldId="433"/>
            <ac:spMk id="8" creationId="{377DF265-32B4-4EFA-A8FA-2F91D416C5D4}"/>
          </ac:spMkLst>
        </pc:spChg>
        <pc:spChg chg="add mod">
          <ac:chgData name="Edwing Amir Moreno Moreno" userId="170aeec328efcd95" providerId="LiveId" clId="{41E71BED-3CC0-4A6E-A738-61B7AE1592B7}" dt="2021-05-08T17:25:28.453" v="992" actId="1076"/>
          <ac:spMkLst>
            <pc:docMk/>
            <pc:sldMk cId="2720743770" sldId="433"/>
            <ac:spMk id="10" creationId="{17A2CA64-C9C0-4BB8-9786-FB55F3CC0F46}"/>
          </ac:spMkLst>
        </pc:spChg>
        <pc:spChg chg="add mod">
          <ac:chgData name="Edwing Amir Moreno Moreno" userId="170aeec328efcd95" providerId="LiveId" clId="{41E71BED-3CC0-4A6E-A738-61B7AE1592B7}" dt="2021-05-08T17:26:21.606" v="1013" actId="1076"/>
          <ac:spMkLst>
            <pc:docMk/>
            <pc:sldMk cId="2720743770" sldId="433"/>
            <ac:spMk id="11" creationId="{E059DF55-72F2-4E2C-9118-3353B69715AA}"/>
          </ac:spMkLst>
        </pc:spChg>
        <pc:spChg chg="add mod">
          <ac:chgData name="Edwing Amir Moreno Moreno" userId="170aeec328efcd95" providerId="LiveId" clId="{41E71BED-3CC0-4A6E-A738-61B7AE1592B7}" dt="2021-05-08T17:25:59.894" v="1004" actId="1076"/>
          <ac:spMkLst>
            <pc:docMk/>
            <pc:sldMk cId="2720743770" sldId="433"/>
            <ac:spMk id="12" creationId="{F317F9A8-4E94-4B7B-8B00-EA86DE597E59}"/>
          </ac:spMkLst>
        </pc:spChg>
        <pc:spChg chg="add mod">
          <ac:chgData name="Edwing Amir Moreno Moreno" userId="170aeec328efcd95" providerId="LiveId" clId="{41E71BED-3CC0-4A6E-A738-61B7AE1592B7}" dt="2021-05-08T17:26:05.215" v="1006" actId="14100"/>
          <ac:spMkLst>
            <pc:docMk/>
            <pc:sldMk cId="2720743770" sldId="433"/>
            <ac:spMk id="13" creationId="{1FBB0828-C49F-4F62-9FB8-AED73AA199C3}"/>
          </ac:spMkLst>
        </pc:spChg>
        <pc:spChg chg="add mod">
          <ac:chgData name="Edwing Amir Moreno Moreno" userId="170aeec328efcd95" providerId="LiveId" clId="{41E71BED-3CC0-4A6E-A738-61B7AE1592B7}" dt="2021-05-08T17:27:03.975" v="1060" actId="20577"/>
          <ac:spMkLst>
            <pc:docMk/>
            <pc:sldMk cId="2720743770" sldId="433"/>
            <ac:spMk id="14" creationId="{86C6233E-0EA6-4944-A31A-2C527DCFE3E6}"/>
          </ac:spMkLst>
        </pc:spChg>
        <pc:spChg chg="add mod">
          <ac:chgData name="Edwing Amir Moreno Moreno" userId="170aeec328efcd95" providerId="LiveId" clId="{41E71BED-3CC0-4A6E-A738-61B7AE1592B7}" dt="2021-05-08T17:30:49.662" v="1133" actId="14100"/>
          <ac:spMkLst>
            <pc:docMk/>
            <pc:sldMk cId="2720743770" sldId="433"/>
            <ac:spMk id="15" creationId="{A0E863CE-576A-4CCF-997F-EC9E61A62958}"/>
          </ac:spMkLst>
        </pc:spChg>
        <pc:spChg chg="add mod">
          <ac:chgData name="Edwing Amir Moreno Moreno" userId="170aeec328efcd95" providerId="LiveId" clId="{41E71BED-3CC0-4A6E-A738-61B7AE1592B7}" dt="2021-05-08T17:27:30.725" v="1078" actId="20577"/>
          <ac:spMkLst>
            <pc:docMk/>
            <pc:sldMk cId="2720743770" sldId="433"/>
            <ac:spMk id="16" creationId="{E0005B71-CB13-4BF6-AEFD-DA844A060004}"/>
          </ac:spMkLst>
        </pc:spChg>
        <pc:spChg chg="add mod">
          <ac:chgData name="Edwing Amir Moreno Moreno" userId="170aeec328efcd95" providerId="LiveId" clId="{41E71BED-3CC0-4A6E-A738-61B7AE1592B7}" dt="2021-05-08T17:23:58.995" v="968" actId="403"/>
          <ac:spMkLst>
            <pc:docMk/>
            <pc:sldMk cId="2720743770" sldId="433"/>
            <ac:spMk id="17" creationId="{DC98D908-8AE7-4B49-820D-7526E124AF97}"/>
          </ac:spMkLst>
        </pc:spChg>
        <pc:spChg chg="add mod">
          <ac:chgData name="Edwing Amir Moreno Moreno" userId="170aeec328efcd95" providerId="LiveId" clId="{41E71BED-3CC0-4A6E-A738-61B7AE1592B7}" dt="2021-05-08T17:39:16.879" v="1142" actId="1076"/>
          <ac:spMkLst>
            <pc:docMk/>
            <pc:sldMk cId="2720743770" sldId="433"/>
            <ac:spMk id="18" creationId="{80A1CFC7-8ED0-4C17-B6F3-099099CFFFC6}"/>
          </ac:spMkLst>
        </pc:spChg>
        <pc:picChg chg="add mod">
          <ac:chgData name="Edwing Amir Moreno Moreno" userId="170aeec328efcd95" providerId="LiveId" clId="{41E71BED-3CC0-4A6E-A738-61B7AE1592B7}" dt="2021-05-08T17:30:00.504" v="1122" actId="1076"/>
          <ac:picMkLst>
            <pc:docMk/>
            <pc:sldMk cId="2720743770" sldId="433"/>
            <ac:picMk id="19" creationId="{CE1C0129-A8B9-46A4-AF5E-6A1B104D606D}"/>
          </ac:picMkLst>
        </pc:picChg>
        <pc:picChg chg="add mod">
          <ac:chgData name="Edwing Amir Moreno Moreno" userId="170aeec328efcd95" providerId="LiveId" clId="{41E71BED-3CC0-4A6E-A738-61B7AE1592B7}" dt="2021-05-08T17:30:11.929" v="1124" actId="1076"/>
          <ac:picMkLst>
            <pc:docMk/>
            <pc:sldMk cId="2720743770" sldId="433"/>
            <ac:picMk id="20" creationId="{1F098DAD-E1FB-4ACC-ADCE-B0745D1BCCAF}"/>
          </ac:picMkLst>
        </pc:picChg>
        <pc:picChg chg="add mod">
          <ac:chgData name="Edwing Amir Moreno Moreno" userId="170aeec328efcd95" providerId="LiveId" clId="{41E71BED-3CC0-4A6E-A738-61B7AE1592B7}" dt="2021-05-08T17:30:19.390" v="1126" actId="1076"/>
          <ac:picMkLst>
            <pc:docMk/>
            <pc:sldMk cId="2720743770" sldId="433"/>
            <ac:picMk id="21" creationId="{7DB6113D-F060-4609-AFA5-D9D14991209F}"/>
          </ac:picMkLst>
        </pc:picChg>
        <pc:picChg chg="add del mod">
          <ac:chgData name="Edwing Amir Moreno Moreno" userId="170aeec328efcd95" providerId="LiveId" clId="{41E71BED-3CC0-4A6E-A738-61B7AE1592B7}" dt="2021-05-08T17:31:40.783" v="1139" actId="478"/>
          <ac:picMkLst>
            <pc:docMk/>
            <pc:sldMk cId="2720743770" sldId="433"/>
            <ac:picMk id="22" creationId="{FA494CC1-4216-4CDD-901C-2B4690E61206}"/>
          </ac:picMkLst>
        </pc:picChg>
        <pc:picChg chg="add mod">
          <ac:chgData name="Edwing Amir Moreno Moreno" userId="170aeec328efcd95" providerId="LiveId" clId="{41E71BED-3CC0-4A6E-A738-61B7AE1592B7}" dt="2021-05-08T17:30:36.382" v="1131" actId="1076"/>
          <ac:picMkLst>
            <pc:docMk/>
            <pc:sldMk cId="2720743770" sldId="433"/>
            <ac:picMk id="23" creationId="{E334F4F0-8F86-4BFA-B65F-B77D51D98C57}"/>
          </ac:picMkLst>
        </pc:picChg>
        <pc:picChg chg="add mod">
          <ac:chgData name="Edwing Amir Moreno Moreno" userId="170aeec328efcd95" providerId="LiveId" clId="{41E71BED-3CC0-4A6E-A738-61B7AE1592B7}" dt="2021-05-08T17:30:32.855" v="1130" actId="1076"/>
          <ac:picMkLst>
            <pc:docMk/>
            <pc:sldMk cId="2720743770" sldId="433"/>
            <ac:picMk id="24" creationId="{7037667B-8D39-44AC-986C-208852B64C5A}"/>
          </ac:picMkLst>
        </pc:picChg>
        <pc:picChg chg="add mod">
          <ac:chgData name="Edwing Amir Moreno Moreno" userId="170aeec328efcd95" providerId="LiveId" clId="{41E71BED-3CC0-4A6E-A738-61B7AE1592B7}" dt="2021-05-08T17:31:23.997" v="1136" actId="1076"/>
          <ac:picMkLst>
            <pc:docMk/>
            <pc:sldMk cId="2720743770" sldId="433"/>
            <ac:picMk id="25" creationId="{D375F8E7-51A3-4AD5-94F3-1672318E6686}"/>
          </ac:picMkLst>
        </pc:picChg>
        <pc:picChg chg="add mod">
          <ac:chgData name="Edwing Amir Moreno Moreno" userId="170aeec328efcd95" providerId="LiveId" clId="{41E71BED-3CC0-4A6E-A738-61B7AE1592B7}" dt="2021-05-08T17:31:33.766" v="1138" actId="1076"/>
          <ac:picMkLst>
            <pc:docMk/>
            <pc:sldMk cId="2720743770" sldId="433"/>
            <ac:picMk id="26" creationId="{2F40E155-6467-4178-A83A-3123442EFA70}"/>
          </ac:picMkLst>
        </pc:picChg>
        <pc:picChg chg="add mod">
          <ac:chgData name="Edwing Amir Moreno Moreno" userId="170aeec328efcd95" providerId="LiveId" clId="{41E71BED-3CC0-4A6E-A738-61B7AE1592B7}" dt="2021-05-08T17:31:49.463" v="1141" actId="1076"/>
          <ac:picMkLst>
            <pc:docMk/>
            <pc:sldMk cId="2720743770" sldId="433"/>
            <ac:picMk id="27" creationId="{1AD78750-E314-4F2A-8685-EE32C9D6EBB6}"/>
          </ac:picMkLst>
        </pc:picChg>
      </pc:sldChg>
      <pc:sldChg chg="del">
        <pc:chgData name="Edwing Amir Moreno Moreno" userId="170aeec328efcd95" providerId="LiveId" clId="{41E71BED-3CC0-4A6E-A738-61B7AE1592B7}" dt="2021-05-08T16:40:53.536" v="28" actId="2696"/>
        <pc:sldMkLst>
          <pc:docMk/>
          <pc:sldMk cId="3739890112" sldId="433"/>
        </pc:sldMkLst>
      </pc:sldChg>
      <pc:sldChg chg="addSp delSp modSp add mod modAnim">
        <pc:chgData name="Edwing Amir Moreno Moreno" userId="170aeec328efcd95" providerId="LiveId" clId="{41E71BED-3CC0-4A6E-A738-61B7AE1592B7}" dt="2021-05-09T13:15:14.265" v="2945"/>
        <pc:sldMkLst>
          <pc:docMk/>
          <pc:sldMk cId="1116884928" sldId="434"/>
        </pc:sldMkLst>
        <pc:spChg chg="add mod">
          <ac:chgData name="Edwing Amir Moreno Moreno" userId="170aeec328efcd95" providerId="LiveId" clId="{41E71BED-3CC0-4A6E-A738-61B7AE1592B7}" dt="2021-05-08T21:01:02.789" v="1624" actId="1076"/>
          <ac:spMkLst>
            <pc:docMk/>
            <pc:sldMk cId="1116884928" sldId="434"/>
            <ac:spMk id="3" creationId="{E7E0C64E-5656-4C26-833C-F9DF20553381}"/>
          </ac:spMkLst>
        </pc:spChg>
        <pc:spChg chg="add del mod">
          <ac:chgData name="Edwing Amir Moreno Moreno" userId="170aeec328efcd95" providerId="LiveId" clId="{41E71BED-3CC0-4A6E-A738-61B7AE1592B7}" dt="2021-05-08T20:59:28.915" v="1585" actId="478"/>
          <ac:spMkLst>
            <pc:docMk/>
            <pc:sldMk cId="1116884928" sldId="434"/>
            <ac:spMk id="4" creationId="{AE2F8579-69C3-4AFB-A78D-C259C868AA1D}"/>
          </ac:spMkLst>
        </pc:spChg>
        <pc:spChg chg="mod">
          <ac:chgData name="Edwing Amir Moreno Moreno" userId="170aeec328efcd95" providerId="LiveId" clId="{41E71BED-3CC0-4A6E-A738-61B7AE1592B7}" dt="2021-05-08T21:00:53.037" v="1623" actId="255"/>
          <ac:spMkLst>
            <pc:docMk/>
            <pc:sldMk cId="1116884928" sldId="434"/>
            <ac:spMk id="8" creationId="{377DF265-32B4-4EFA-A8FA-2F91D416C5D4}"/>
          </ac:spMkLst>
        </pc:spChg>
        <pc:spChg chg="mod">
          <ac:chgData name="Edwing Amir Moreno Moreno" userId="170aeec328efcd95" providerId="LiveId" clId="{41E71BED-3CC0-4A6E-A738-61B7AE1592B7}" dt="2021-05-08T21:00:53.037" v="1623" actId="255"/>
          <ac:spMkLst>
            <pc:docMk/>
            <pc:sldMk cId="1116884928" sldId="434"/>
            <ac:spMk id="10" creationId="{17A2CA64-C9C0-4BB8-9786-FB55F3CC0F46}"/>
          </ac:spMkLst>
        </pc:spChg>
        <pc:spChg chg="mod">
          <ac:chgData name="Edwing Amir Moreno Moreno" userId="170aeec328efcd95" providerId="LiveId" clId="{41E71BED-3CC0-4A6E-A738-61B7AE1592B7}" dt="2021-05-08T21:00:53.037" v="1623" actId="255"/>
          <ac:spMkLst>
            <pc:docMk/>
            <pc:sldMk cId="1116884928" sldId="434"/>
            <ac:spMk id="11" creationId="{E059DF55-72F2-4E2C-9118-3353B69715AA}"/>
          </ac:spMkLst>
        </pc:spChg>
        <pc:spChg chg="mod">
          <ac:chgData name="Edwing Amir Moreno Moreno" userId="170aeec328efcd95" providerId="LiveId" clId="{41E71BED-3CC0-4A6E-A738-61B7AE1592B7}" dt="2021-05-08T21:00:53.037" v="1623" actId="255"/>
          <ac:spMkLst>
            <pc:docMk/>
            <pc:sldMk cId="1116884928" sldId="434"/>
            <ac:spMk id="12" creationId="{F317F9A8-4E94-4B7B-8B00-EA86DE597E59}"/>
          </ac:spMkLst>
        </pc:spChg>
        <pc:spChg chg="mod">
          <ac:chgData name="Edwing Amir Moreno Moreno" userId="170aeec328efcd95" providerId="LiveId" clId="{41E71BED-3CC0-4A6E-A738-61B7AE1592B7}" dt="2021-05-08T21:00:53.037" v="1623" actId="255"/>
          <ac:spMkLst>
            <pc:docMk/>
            <pc:sldMk cId="1116884928" sldId="434"/>
            <ac:spMk id="13" creationId="{1FBB0828-C49F-4F62-9FB8-AED73AA199C3}"/>
          </ac:spMkLst>
        </pc:spChg>
        <pc:spChg chg="del mod">
          <ac:chgData name="Edwing Amir Moreno Moreno" userId="170aeec328efcd95" providerId="LiveId" clId="{41E71BED-3CC0-4A6E-A738-61B7AE1592B7}" dt="2021-05-08T21:00:18.352" v="1598" actId="478"/>
          <ac:spMkLst>
            <pc:docMk/>
            <pc:sldMk cId="1116884928" sldId="434"/>
            <ac:spMk id="14" creationId="{86C6233E-0EA6-4944-A31A-2C527DCFE3E6}"/>
          </ac:spMkLst>
        </pc:spChg>
        <pc:spChg chg="del mod">
          <ac:chgData name="Edwing Amir Moreno Moreno" userId="170aeec328efcd95" providerId="LiveId" clId="{41E71BED-3CC0-4A6E-A738-61B7AE1592B7}" dt="2021-05-08T20:59:30.489" v="1586" actId="478"/>
          <ac:spMkLst>
            <pc:docMk/>
            <pc:sldMk cId="1116884928" sldId="434"/>
            <ac:spMk id="15" creationId="{A0E863CE-576A-4CCF-997F-EC9E61A62958}"/>
          </ac:spMkLst>
        </pc:spChg>
        <pc:spChg chg="del mod">
          <ac:chgData name="Edwing Amir Moreno Moreno" userId="170aeec328efcd95" providerId="LiveId" clId="{41E71BED-3CC0-4A6E-A738-61B7AE1592B7}" dt="2021-05-08T20:59:27.508" v="1584" actId="478"/>
          <ac:spMkLst>
            <pc:docMk/>
            <pc:sldMk cId="1116884928" sldId="434"/>
            <ac:spMk id="16" creationId="{E0005B71-CB13-4BF6-AEFD-DA844A060004}"/>
          </ac:spMkLst>
        </pc:spChg>
        <pc:spChg chg="del mod">
          <ac:chgData name="Edwing Amir Moreno Moreno" userId="170aeec328efcd95" providerId="LiveId" clId="{41E71BED-3CC0-4A6E-A738-61B7AE1592B7}" dt="2021-05-08T20:43:30.503" v="1178" actId="478"/>
          <ac:spMkLst>
            <pc:docMk/>
            <pc:sldMk cId="1116884928" sldId="434"/>
            <ac:spMk id="17" creationId="{DC98D908-8AE7-4B49-820D-7526E124AF97}"/>
          </ac:spMkLst>
        </pc:spChg>
        <pc:spChg chg="mod">
          <ac:chgData name="Edwing Amir Moreno Moreno" userId="170aeec328efcd95" providerId="LiveId" clId="{41E71BED-3CC0-4A6E-A738-61B7AE1592B7}" dt="2021-05-08T20:43:33.692" v="1179" actId="1076"/>
          <ac:spMkLst>
            <pc:docMk/>
            <pc:sldMk cId="1116884928" sldId="434"/>
            <ac:spMk id="18" creationId="{80A1CFC7-8ED0-4C17-B6F3-099099CFFFC6}"/>
          </ac:spMkLst>
        </pc:spChg>
        <pc:spChg chg="add del mod">
          <ac:chgData name="Edwing Amir Moreno Moreno" userId="170aeec328efcd95" providerId="LiveId" clId="{41E71BED-3CC0-4A6E-A738-61B7AE1592B7}" dt="2021-05-08T20:59:40.409" v="1589" actId="478"/>
          <ac:spMkLst>
            <pc:docMk/>
            <pc:sldMk cId="1116884928" sldId="434"/>
            <ac:spMk id="28" creationId="{5673FEC2-D19F-4442-88EE-1D4DBA752800}"/>
          </ac:spMkLst>
        </pc:spChg>
        <pc:spChg chg="add mod">
          <ac:chgData name="Edwing Amir Moreno Moreno" userId="170aeec328efcd95" providerId="LiveId" clId="{41E71BED-3CC0-4A6E-A738-61B7AE1592B7}" dt="2021-05-08T21:00:53.037" v="1623" actId="255"/>
          <ac:spMkLst>
            <pc:docMk/>
            <pc:sldMk cId="1116884928" sldId="434"/>
            <ac:spMk id="29" creationId="{E9B980C2-64B7-44EE-BB0D-DD56C2C11B01}"/>
          </ac:spMkLst>
        </pc:spChg>
        <pc:spChg chg="add mod">
          <ac:chgData name="Edwing Amir Moreno Moreno" userId="170aeec328efcd95" providerId="LiveId" clId="{41E71BED-3CC0-4A6E-A738-61B7AE1592B7}" dt="2021-05-08T21:00:53.037" v="1623" actId="255"/>
          <ac:spMkLst>
            <pc:docMk/>
            <pc:sldMk cId="1116884928" sldId="434"/>
            <ac:spMk id="30" creationId="{A9BF9136-9B82-401A-99F7-F707F2327FC9}"/>
          </ac:spMkLst>
        </pc:spChg>
        <pc:spChg chg="add mod">
          <ac:chgData name="Edwing Amir Moreno Moreno" userId="170aeec328efcd95" providerId="LiveId" clId="{41E71BED-3CC0-4A6E-A738-61B7AE1592B7}" dt="2021-05-08T21:00:53.037" v="1623" actId="255"/>
          <ac:spMkLst>
            <pc:docMk/>
            <pc:sldMk cId="1116884928" sldId="434"/>
            <ac:spMk id="31" creationId="{F16E5F64-5425-4DBA-A26F-F111C458A007}"/>
          </ac:spMkLst>
        </pc:spChg>
        <pc:spChg chg="add mod">
          <ac:chgData name="Edwing Amir Moreno Moreno" userId="170aeec328efcd95" providerId="LiveId" clId="{41E71BED-3CC0-4A6E-A738-61B7AE1592B7}" dt="2021-05-08T21:00:53.037" v="1623" actId="255"/>
          <ac:spMkLst>
            <pc:docMk/>
            <pc:sldMk cId="1116884928" sldId="434"/>
            <ac:spMk id="32" creationId="{223BF677-E282-4E8A-B4CF-A1DB22137375}"/>
          </ac:spMkLst>
        </pc:spChg>
        <pc:spChg chg="add del mod">
          <ac:chgData name="Edwing Amir Moreno Moreno" userId="170aeec328efcd95" providerId="LiveId" clId="{41E71BED-3CC0-4A6E-A738-61B7AE1592B7}" dt="2021-05-08T20:59:31.369" v="1587" actId="478"/>
          <ac:spMkLst>
            <pc:docMk/>
            <pc:sldMk cId="1116884928" sldId="434"/>
            <ac:spMk id="33" creationId="{13EFE144-1410-4375-A6C8-AE94EEFD679B}"/>
          </ac:spMkLst>
        </pc:spChg>
        <pc:spChg chg="add mod">
          <ac:chgData name="Edwing Amir Moreno Moreno" userId="170aeec328efcd95" providerId="LiveId" clId="{41E71BED-3CC0-4A6E-A738-61B7AE1592B7}" dt="2021-05-08T21:00:53.037" v="1623" actId="255"/>
          <ac:spMkLst>
            <pc:docMk/>
            <pc:sldMk cId="1116884928" sldId="434"/>
            <ac:spMk id="34" creationId="{F5887CD9-BF38-4C8C-9558-6F361211F43F}"/>
          </ac:spMkLst>
        </pc:spChg>
        <pc:spChg chg="add del mod">
          <ac:chgData name="Edwing Amir Moreno Moreno" userId="170aeec328efcd95" providerId="LiveId" clId="{41E71BED-3CC0-4A6E-A738-61B7AE1592B7}" dt="2021-05-08T21:00:19.650" v="1599" actId="478"/>
          <ac:spMkLst>
            <pc:docMk/>
            <pc:sldMk cId="1116884928" sldId="434"/>
            <ac:spMk id="35" creationId="{3E8FCC32-8B72-408E-8008-3BEC6E5D8055}"/>
          </ac:spMkLst>
        </pc:spChg>
        <pc:picChg chg="del">
          <ac:chgData name="Edwing Amir Moreno Moreno" userId="170aeec328efcd95" providerId="LiveId" clId="{41E71BED-3CC0-4A6E-A738-61B7AE1592B7}" dt="2021-05-08T20:37:03.530" v="1148" actId="478"/>
          <ac:picMkLst>
            <pc:docMk/>
            <pc:sldMk cId="1116884928" sldId="434"/>
            <ac:picMk id="19" creationId="{CE1C0129-A8B9-46A4-AF5E-6A1B104D606D}"/>
          </ac:picMkLst>
        </pc:picChg>
        <pc:picChg chg="del">
          <ac:chgData name="Edwing Amir Moreno Moreno" userId="170aeec328efcd95" providerId="LiveId" clId="{41E71BED-3CC0-4A6E-A738-61B7AE1592B7}" dt="2021-05-08T20:37:04.343" v="1149" actId="478"/>
          <ac:picMkLst>
            <pc:docMk/>
            <pc:sldMk cId="1116884928" sldId="434"/>
            <ac:picMk id="20" creationId="{1F098DAD-E1FB-4ACC-ADCE-B0745D1BCCAF}"/>
          </ac:picMkLst>
        </pc:picChg>
        <pc:picChg chg="del">
          <ac:chgData name="Edwing Amir Moreno Moreno" userId="170aeec328efcd95" providerId="LiveId" clId="{41E71BED-3CC0-4A6E-A738-61B7AE1592B7}" dt="2021-05-08T20:37:01.528" v="1146" actId="478"/>
          <ac:picMkLst>
            <pc:docMk/>
            <pc:sldMk cId="1116884928" sldId="434"/>
            <ac:picMk id="21" creationId="{7DB6113D-F060-4609-AFA5-D9D14991209F}"/>
          </ac:picMkLst>
        </pc:picChg>
        <pc:picChg chg="del">
          <ac:chgData name="Edwing Amir Moreno Moreno" userId="170aeec328efcd95" providerId="LiveId" clId="{41E71BED-3CC0-4A6E-A738-61B7AE1592B7}" dt="2021-05-08T20:37:05.483" v="1150" actId="478"/>
          <ac:picMkLst>
            <pc:docMk/>
            <pc:sldMk cId="1116884928" sldId="434"/>
            <ac:picMk id="23" creationId="{E334F4F0-8F86-4BFA-B65F-B77D51D98C57}"/>
          </ac:picMkLst>
        </pc:picChg>
        <pc:picChg chg="del">
          <ac:chgData name="Edwing Amir Moreno Moreno" userId="170aeec328efcd95" providerId="LiveId" clId="{41E71BED-3CC0-4A6E-A738-61B7AE1592B7}" dt="2021-05-08T20:37:06.563" v="1151" actId="478"/>
          <ac:picMkLst>
            <pc:docMk/>
            <pc:sldMk cId="1116884928" sldId="434"/>
            <ac:picMk id="24" creationId="{7037667B-8D39-44AC-986C-208852B64C5A}"/>
          </ac:picMkLst>
        </pc:picChg>
        <pc:picChg chg="del">
          <ac:chgData name="Edwing Amir Moreno Moreno" userId="170aeec328efcd95" providerId="LiveId" clId="{41E71BED-3CC0-4A6E-A738-61B7AE1592B7}" dt="2021-05-08T20:36:59.616" v="1144" actId="478"/>
          <ac:picMkLst>
            <pc:docMk/>
            <pc:sldMk cId="1116884928" sldId="434"/>
            <ac:picMk id="25" creationId="{D375F8E7-51A3-4AD5-94F3-1672318E6686}"/>
          </ac:picMkLst>
        </pc:picChg>
        <pc:picChg chg="del">
          <ac:chgData name="Edwing Amir Moreno Moreno" userId="170aeec328efcd95" providerId="LiveId" clId="{41E71BED-3CC0-4A6E-A738-61B7AE1592B7}" dt="2021-05-08T20:37:00.464" v="1145" actId="478"/>
          <ac:picMkLst>
            <pc:docMk/>
            <pc:sldMk cId="1116884928" sldId="434"/>
            <ac:picMk id="26" creationId="{2F40E155-6467-4178-A83A-3123442EFA70}"/>
          </ac:picMkLst>
        </pc:picChg>
        <pc:picChg chg="del">
          <ac:chgData name="Edwing Amir Moreno Moreno" userId="170aeec328efcd95" providerId="LiveId" clId="{41E71BED-3CC0-4A6E-A738-61B7AE1592B7}" dt="2021-05-08T20:37:02.615" v="1147" actId="478"/>
          <ac:picMkLst>
            <pc:docMk/>
            <pc:sldMk cId="1116884928" sldId="434"/>
            <ac:picMk id="27" creationId="{1AD78750-E314-4F2A-8685-EE32C9D6EBB6}"/>
          </ac:picMkLst>
        </pc:picChg>
      </pc:sldChg>
      <pc:sldChg chg="addSp delSp modSp add mod ord addAnim delAnim modAnim">
        <pc:chgData name="Edwing Amir Moreno Moreno" userId="170aeec328efcd95" providerId="LiveId" clId="{41E71BED-3CC0-4A6E-A738-61B7AE1592B7}" dt="2021-05-09T13:32:56.773" v="3016" actId="478"/>
        <pc:sldMkLst>
          <pc:docMk/>
          <pc:sldMk cId="1386202588" sldId="435"/>
        </pc:sldMkLst>
        <pc:spChg chg="add del mod">
          <ac:chgData name="Edwing Amir Moreno Moreno" userId="170aeec328efcd95" providerId="LiveId" clId="{41E71BED-3CC0-4A6E-A738-61B7AE1592B7}" dt="2021-05-09T13:32:55.553" v="3015"/>
          <ac:spMkLst>
            <pc:docMk/>
            <pc:sldMk cId="1386202588" sldId="435"/>
            <ac:spMk id="4" creationId="{5A521A2B-EAD4-4612-A775-699F54527E55}"/>
          </ac:spMkLst>
        </pc:spChg>
        <pc:spChg chg="add del mod">
          <ac:chgData name="Edwing Amir Moreno Moreno" userId="170aeec328efcd95" providerId="LiveId" clId="{41E71BED-3CC0-4A6E-A738-61B7AE1592B7}" dt="2021-05-09T13:32:56.773" v="3016" actId="478"/>
          <ac:spMkLst>
            <pc:docMk/>
            <pc:sldMk cId="1386202588" sldId="435"/>
            <ac:spMk id="5" creationId="{CA6D3D64-DC9E-45DC-9127-F4F3A5B275E2}"/>
          </ac:spMkLst>
        </pc:spChg>
      </pc:sldChg>
      <pc:sldChg chg="addSp delSp modSp add mod delAnim modAnim">
        <pc:chgData name="Edwing Amir Moreno Moreno" userId="170aeec328efcd95" providerId="LiveId" clId="{41E71BED-3CC0-4A6E-A738-61B7AE1592B7}" dt="2021-05-09T18:17:24.182" v="3073" actId="20577"/>
        <pc:sldMkLst>
          <pc:docMk/>
          <pc:sldMk cId="3743378383" sldId="436"/>
        </pc:sldMkLst>
        <pc:spChg chg="add mod">
          <ac:chgData name="Edwing Amir Moreno Moreno" userId="170aeec328efcd95" providerId="LiveId" clId="{41E71BED-3CC0-4A6E-A738-61B7AE1592B7}" dt="2021-05-08T21:29:06.749" v="2344" actId="1076"/>
          <ac:spMkLst>
            <pc:docMk/>
            <pc:sldMk cId="3743378383" sldId="436"/>
            <ac:spMk id="3" creationId="{9FA9D03B-FF9C-43AC-A690-8BC572B054AC}"/>
          </ac:spMkLst>
        </pc:spChg>
        <pc:spChg chg="del">
          <ac:chgData name="Edwing Amir Moreno Moreno" userId="170aeec328efcd95" providerId="LiveId" clId="{41E71BED-3CC0-4A6E-A738-61B7AE1592B7}" dt="2021-05-08T21:15:52.951" v="1697" actId="478"/>
          <ac:spMkLst>
            <pc:docMk/>
            <pc:sldMk cId="3743378383" sldId="436"/>
            <ac:spMk id="5" creationId="{CA6D3D64-DC9E-45DC-9127-F4F3A5B275E2}"/>
          </ac:spMkLst>
        </pc:spChg>
        <pc:spChg chg="add mod">
          <ac:chgData name="Edwing Amir Moreno Moreno" userId="170aeec328efcd95" providerId="LiveId" clId="{41E71BED-3CC0-4A6E-A738-61B7AE1592B7}" dt="2021-05-08T21:28:30.060" v="2341" actId="115"/>
          <ac:spMkLst>
            <pc:docMk/>
            <pc:sldMk cId="3743378383" sldId="436"/>
            <ac:spMk id="7" creationId="{73255EC1-8624-41AF-9644-1D7C400CA134}"/>
          </ac:spMkLst>
        </pc:spChg>
        <pc:spChg chg="add mod">
          <ac:chgData name="Edwing Amir Moreno Moreno" userId="170aeec328efcd95" providerId="LiveId" clId="{41E71BED-3CC0-4A6E-A738-61B7AE1592B7}" dt="2021-05-08T21:24:35.262" v="2018" actId="1076"/>
          <ac:spMkLst>
            <pc:docMk/>
            <pc:sldMk cId="3743378383" sldId="436"/>
            <ac:spMk id="8" creationId="{97A6B36B-E867-46D0-8196-C6479C041F86}"/>
          </ac:spMkLst>
        </pc:spChg>
        <pc:spChg chg="add mod">
          <ac:chgData name="Edwing Amir Moreno Moreno" userId="170aeec328efcd95" providerId="LiveId" clId="{41E71BED-3CC0-4A6E-A738-61B7AE1592B7}" dt="2021-05-09T18:17:24.182" v="3073" actId="20577"/>
          <ac:spMkLst>
            <pc:docMk/>
            <pc:sldMk cId="3743378383" sldId="436"/>
            <ac:spMk id="9" creationId="{D8E69602-8E7C-441F-B594-09C15DE5B47E}"/>
          </ac:spMkLst>
        </pc:spChg>
        <pc:spChg chg="add mod">
          <ac:chgData name="Edwing Amir Moreno Moreno" userId="170aeec328efcd95" providerId="LiveId" clId="{41E71BED-3CC0-4A6E-A738-61B7AE1592B7}" dt="2021-05-08T21:29:17.886" v="2346" actId="1076"/>
          <ac:spMkLst>
            <pc:docMk/>
            <pc:sldMk cId="3743378383" sldId="436"/>
            <ac:spMk id="10" creationId="{6D32F0EB-83EE-4D68-9340-F3B32A25B89E}"/>
          </ac:spMkLst>
        </pc:spChg>
        <pc:spChg chg="add mod">
          <ac:chgData name="Edwing Amir Moreno Moreno" userId="170aeec328efcd95" providerId="LiveId" clId="{41E71BED-3CC0-4A6E-A738-61B7AE1592B7}" dt="2021-05-08T21:29:23.774" v="2348" actId="1076"/>
          <ac:spMkLst>
            <pc:docMk/>
            <pc:sldMk cId="3743378383" sldId="436"/>
            <ac:spMk id="11" creationId="{7FB7A879-7AF5-4241-B53B-51930B7C5A1A}"/>
          </ac:spMkLst>
        </pc:spChg>
        <pc:spChg chg="add mod">
          <ac:chgData name="Edwing Amir Moreno Moreno" userId="170aeec328efcd95" providerId="LiveId" clId="{41E71BED-3CC0-4A6E-A738-61B7AE1592B7}" dt="2021-05-08T21:29:29.381" v="2350" actId="1076"/>
          <ac:spMkLst>
            <pc:docMk/>
            <pc:sldMk cId="3743378383" sldId="436"/>
            <ac:spMk id="12" creationId="{D1DB6908-E476-410C-86FF-C7F02A694014}"/>
          </ac:spMkLst>
        </pc:spChg>
        <pc:spChg chg="add mod">
          <ac:chgData name="Edwing Amir Moreno Moreno" userId="170aeec328efcd95" providerId="LiveId" clId="{41E71BED-3CC0-4A6E-A738-61B7AE1592B7}" dt="2021-05-08T21:30:19.797" v="2357" actId="1076"/>
          <ac:spMkLst>
            <pc:docMk/>
            <pc:sldMk cId="3743378383" sldId="436"/>
            <ac:spMk id="13" creationId="{20EC8D7C-8ACC-41F9-9AAE-D1E6A14E8653}"/>
          </ac:spMkLst>
        </pc:spChg>
        <pc:spChg chg="add mod">
          <ac:chgData name="Edwing Amir Moreno Moreno" userId="170aeec328efcd95" providerId="LiveId" clId="{41E71BED-3CC0-4A6E-A738-61B7AE1592B7}" dt="2021-05-08T21:29:47.406" v="2354" actId="1076"/>
          <ac:spMkLst>
            <pc:docMk/>
            <pc:sldMk cId="3743378383" sldId="436"/>
            <ac:spMk id="14" creationId="{670D25E1-9512-4CF4-8161-2976C57EFD50}"/>
          </ac:spMkLst>
        </pc:spChg>
        <pc:spChg chg="add mod">
          <ac:chgData name="Edwing Amir Moreno Moreno" userId="170aeec328efcd95" providerId="LiveId" clId="{41E71BED-3CC0-4A6E-A738-61B7AE1592B7}" dt="2021-05-08T21:29:55.181" v="2356" actId="1076"/>
          <ac:spMkLst>
            <pc:docMk/>
            <pc:sldMk cId="3743378383" sldId="436"/>
            <ac:spMk id="15" creationId="{5EE8F2DF-B7E4-4C1D-A72C-BA0B6EF2EA47}"/>
          </ac:spMkLst>
        </pc:spChg>
        <pc:spChg chg="add mod">
          <ac:chgData name="Edwing Amir Moreno Moreno" userId="170aeec328efcd95" providerId="LiveId" clId="{41E71BED-3CC0-4A6E-A738-61B7AE1592B7}" dt="2021-05-08T21:30:28.917" v="2359" actId="1076"/>
          <ac:spMkLst>
            <pc:docMk/>
            <pc:sldMk cId="3743378383" sldId="436"/>
            <ac:spMk id="16" creationId="{F22EDA57-1087-45B1-B274-56D9781DCA5C}"/>
          </ac:spMkLst>
        </pc:spChg>
        <pc:cxnChg chg="add mod">
          <ac:chgData name="Edwing Amir Moreno Moreno" userId="170aeec328efcd95" providerId="LiveId" clId="{41E71BED-3CC0-4A6E-A738-61B7AE1592B7}" dt="2021-05-08T21:31:40.880" v="2362" actId="13822"/>
          <ac:cxnSpMkLst>
            <pc:docMk/>
            <pc:sldMk cId="3743378383" sldId="436"/>
            <ac:cxnSpMk id="17" creationId="{6EA1A3CD-071A-4C09-998B-0AE5A83F2154}"/>
          </ac:cxnSpMkLst>
        </pc:cxnChg>
        <pc:cxnChg chg="add mod">
          <ac:chgData name="Edwing Amir Moreno Moreno" userId="170aeec328efcd95" providerId="LiveId" clId="{41E71BED-3CC0-4A6E-A738-61B7AE1592B7}" dt="2021-05-08T21:31:55.432" v="2365" actId="14100"/>
          <ac:cxnSpMkLst>
            <pc:docMk/>
            <pc:sldMk cId="3743378383" sldId="436"/>
            <ac:cxnSpMk id="18" creationId="{81152D82-952B-42C9-A0AE-EAB268134B33}"/>
          </ac:cxnSpMkLst>
        </pc:cxnChg>
      </pc:sldChg>
      <pc:sldChg chg="modSp add mod ord">
        <pc:chgData name="Edwing Amir Moreno Moreno" userId="170aeec328efcd95" providerId="LiveId" clId="{41E71BED-3CC0-4A6E-A738-61B7AE1592B7}" dt="2021-05-08T21:43:47.461" v="2420" actId="1076"/>
        <pc:sldMkLst>
          <pc:docMk/>
          <pc:sldMk cId="1711327550" sldId="437"/>
        </pc:sldMkLst>
        <pc:spChg chg="mod">
          <ac:chgData name="Edwing Amir Moreno Moreno" userId="170aeec328efcd95" providerId="LiveId" clId="{41E71BED-3CC0-4A6E-A738-61B7AE1592B7}" dt="2021-05-08T21:43:47.461" v="2420" actId="1076"/>
          <ac:spMkLst>
            <pc:docMk/>
            <pc:sldMk cId="1711327550" sldId="437"/>
            <ac:spMk id="5" creationId="{CA6D3D64-DC9E-45DC-9127-F4F3A5B275E2}"/>
          </ac:spMkLst>
        </pc:spChg>
      </pc:sldChg>
      <pc:sldChg chg="addSp delSp modSp add mod delAnim modAnim">
        <pc:chgData name="Edwing Amir Moreno Moreno" userId="170aeec328efcd95" providerId="LiveId" clId="{41E71BED-3CC0-4A6E-A738-61B7AE1592B7}" dt="2021-05-09T13:34:08.348" v="3017" actId="1076"/>
        <pc:sldMkLst>
          <pc:docMk/>
          <pc:sldMk cId="1170965921" sldId="438"/>
        </pc:sldMkLst>
        <pc:spChg chg="add mod">
          <ac:chgData name="Edwing Amir Moreno Moreno" userId="170aeec328efcd95" providerId="LiveId" clId="{41E71BED-3CC0-4A6E-A738-61B7AE1592B7}" dt="2021-05-09T12:41:12.777" v="2775" actId="20577"/>
          <ac:spMkLst>
            <pc:docMk/>
            <pc:sldMk cId="1170965921" sldId="438"/>
            <ac:spMk id="3" creationId="{CBC052F3-57D3-446F-A706-45E5304757D2}"/>
          </ac:spMkLst>
        </pc:spChg>
        <pc:spChg chg="add mod">
          <ac:chgData name="Edwing Amir Moreno Moreno" userId="170aeec328efcd95" providerId="LiveId" clId="{41E71BED-3CC0-4A6E-A738-61B7AE1592B7}" dt="2021-05-09T12:42:31.434" v="2795" actId="20577"/>
          <ac:spMkLst>
            <pc:docMk/>
            <pc:sldMk cId="1170965921" sldId="438"/>
            <ac:spMk id="4" creationId="{3D690E62-EE79-4F7F-809C-A76181C1B460}"/>
          </ac:spMkLst>
        </pc:spChg>
        <pc:spChg chg="del">
          <ac:chgData name="Edwing Amir Moreno Moreno" userId="170aeec328efcd95" providerId="LiveId" clId="{41E71BED-3CC0-4A6E-A738-61B7AE1592B7}" dt="2021-05-08T21:43:58.923" v="2422" actId="478"/>
          <ac:spMkLst>
            <pc:docMk/>
            <pc:sldMk cId="1170965921" sldId="438"/>
            <ac:spMk id="5" creationId="{CA6D3D64-DC9E-45DC-9127-F4F3A5B275E2}"/>
          </ac:spMkLst>
        </pc:spChg>
        <pc:spChg chg="add mod">
          <ac:chgData name="Edwing Amir Moreno Moreno" userId="170aeec328efcd95" providerId="LiveId" clId="{41E71BED-3CC0-4A6E-A738-61B7AE1592B7}" dt="2021-05-09T12:41:16.116" v="2778" actId="20577"/>
          <ac:spMkLst>
            <pc:docMk/>
            <pc:sldMk cId="1170965921" sldId="438"/>
            <ac:spMk id="7" creationId="{CFE92304-2AFA-44E4-B29B-1FB6E9CD0313}"/>
          </ac:spMkLst>
        </pc:spChg>
        <pc:spChg chg="add mod">
          <ac:chgData name="Edwing Amir Moreno Moreno" userId="170aeec328efcd95" providerId="LiveId" clId="{41E71BED-3CC0-4A6E-A738-61B7AE1592B7}" dt="2021-05-09T12:41:00.529" v="2767" actId="20577"/>
          <ac:spMkLst>
            <pc:docMk/>
            <pc:sldMk cId="1170965921" sldId="438"/>
            <ac:spMk id="9" creationId="{B3D19C18-3556-4172-86BA-FF0B0306F606}"/>
          </ac:spMkLst>
        </pc:spChg>
        <pc:spChg chg="add mod">
          <ac:chgData name="Edwing Amir Moreno Moreno" userId="170aeec328efcd95" providerId="LiveId" clId="{41E71BED-3CC0-4A6E-A738-61B7AE1592B7}" dt="2021-05-09T12:40:55.901" v="2764" actId="20577"/>
          <ac:spMkLst>
            <pc:docMk/>
            <pc:sldMk cId="1170965921" sldId="438"/>
            <ac:spMk id="10" creationId="{F7FA3A86-A16A-462A-A8A3-B8B101CD825B}"/>
          </ac:spMkLst>
        </pc:spChg>
        <pc:spChg chg="add mod">
          <ac:chgData name="Edwing Amir Moreno Moreno" userId="170aeec328efcd95" providerId="LiveId" clId="{41E71BED-3CC0-4A6E-A738-61B7AE1592B7}" dt="2021-05-09T12:41:05.802" v="2770" actId="20577"/>
          <ac:spMkLst>
            <pc:docMk/>
            <pc:sldMk cId="1170965921" sldId="438"/>
            <ac:spMk id="11" creationId="{CF5AB7FA-C21B-43A7-80D6-FFF07D2C5425}"/>
          </ac:spMkLst>
        </pc:spChg>
        <pc:spChg chg="add mod">
          <ac:chgData name="Edwing Amir Moreno Moreno" userId="170aeec328efcd95" providerId="LiveId" clId="{41E71BED-3CC0-4A6E-A738-61B7AE1592B7}" dt="2021-05-09T12:40:52.251" v="2761" actId="20577"/>
          <ac:spMkLst>
            <pc:docMk/>
            <pc:sldMk cId="1170965921" sldId="438"/>
            <ac:spMk id="12" creationId="{F85BA79C-8320-4983-AF29-30EDE91DF598}"/>
          </ac:spMkLst>
        </pc:spChg>
        <pc:spChg chg="add mod">
          <ac:chgData name="Edwing Amir Moreno Moreno" userId="170aeec328efcd95" providerId="LiveId" clId="{41E71BED-3CC0-4A6E-A738-61B7AE1592B7}" dt="2021-05-09T12:41:20.322" v="2781" actId="20577"/>
          <ac:spMkLst>
            <pc:docMk/>
            <pc:sldMk cId="1170965921" sldId="438"/>
            <ac:spMk id="13" creationId="{DE734A16-72F4-4BD5-AC39-83D77F7CA34D}"/>
          </ac:spMkLst>
        </pc:spChg>
        <pc:spChg chg="add mod">
          <ac:chgData name="Edwing Amir Moreno Moreno" userId="170aeec328efcd95" providerId="LiveId" clId="{41E71BED-3CC0-4A6E-A738-61B7AE1592B7}" dt="2021-05-09T12:41:08.871" v="2773" actId="20577"/>
          <ac:spMkLst>
            <pc:docMk/>
            <pc:sldMk cId="1170965921" sldId="438"/>
            <ac:spMk id="14" creationId="{1683B811-1CC8-40DD-B4EA-4155DFF07AD0}"/>
          </ac:spMkLst>
        </pc:spChg>
        <pc:spChg chg="add mod">
          <ac:chgData name="Edwing Amir Moreno Moreno" userId="170aeec328efcd95" providerId="LiveId" clId="{41E71BED-3CC0-4A6E-A738-61B7AE1592B7}" dt="2021-05-09T12:42:46.131" v="2799" actId="20577"/>
          <ac:spMkLst>
            <pc:docMk/>
            <pc:sldMk cId="1170965921" sldId="438"/>
            <ac:spMk id="15" creationId="{F567F2F4-5431-4F48-A95B-29FB87CD0DD7}"/>
          </ac:spMkLst>
        </pc:spChg>
        <pc:spChg chg="add mod">
          <ac:chgData name="Edwing Amir Moreno Moreno" userId="170aeec328efcd95" providerId="LiveId" clId="{41E71BED-3CC0-4A6E-A738-61B7AE1592B7}" dt="2021-05-09T12:43:04.274" v="2804" actId="1076"/>
          <ac:spMkLst>
            <pc:docMk/>
            <pc:sldMk cId="1170965921" sldId="438"/>
            <ac:spMk id="16" creationId="{588D3725-52A6-4042-AFA5-C9B90A411CB6}"/>
          </ac:spMkLst>
        </pc:spChg>
        <pc:spChg chg="add mod">
          <ac:chgData name="Edwing Amir Moreno Moreno" userId="170aeec328efcd95" providerId="LiveId" clId="{41E71BED-3CC0-4A6E-A738-61B7AE1592B7}" dt="2021-05-09T12:43:20.874" v="2808" actId="20577"/>
          <ac:spMkLst>
            <pc:docMk/>
            <pc:sldMk cId="1170965921" sldId="438"/>
            <ac:spMk id="17" creationId="{7FDAD2EF-B323-4778-80E5-05BEF41CB811}"/>
          </ac:spMkLst>
        </pc:spChg>
        <pc:spChg chg="add mod">
          <ac:chgData name="Edwing Amir Moreno Moreno" userId="170aeec328efcd95" providerId="LiveId" clId="{41E71BED-3CC0-4A6E-A738-61B7AE1592B7}" dt="2021-05-09T13:21:27.053" v="3008" actId="1076"/>
          <ac:spMkLst>
            <pc:docMk/>
            <pc:sldMk cId="1170965921" sldId="438"/>
            <ac:spMk id="18" creationId="{1F03925C-C25D-454C-8091-63508F023864}"/>
          </ac:spMkLst>
        </pc:spChg>
        <pc:spChg chg="add mod">
          <ac:chgData name="Edwing Amir Moreno Moreno" userId="170aeec328efcd95" providerId="LiveId" clId="{41E71BED-3CC0-4A6E-A738-61B7AE1592B7}" dt="2021-05-09T13:20:22.004" v="2999" actId="1076"/>
          <ac:spMkLst>
            <pc:docMk/>
            <pc:sldMk cId="1170965921" sldId="438"/>
            <ac:spMk id="19" creationId="{02A4346E-C9F7-4E33-9F18-11019D7D870D}"/>
          </ac:spMkLst>
        </pc:spChg>
        <pc:spChg chg="add mod">
          <ac:chgData name="Edwing Amir Moreno Moreno" userId="170aeec328efcd95" providerId="LiveId" clId="{41E71BED-3CC0-4A6E-A738-61B7AE1592B7}" dt="2021-05-09T13:20:37.284" v="3002" actId="1076"/>
          <ac:spMkLst>
            <pc:docMk/>
            <pc:sldMk cId="1170965921" sldId="438"/>
            <ac:spMk id="20" creationId="{FB54476C-3896-49F2-90BC-7D16E574749D}"/>
          </ac:spMkLst>
        </pc:spChg>
        <pc:spChg chg="add mod">
          <ac:chgData name="Edwing Amir Moreno Moreno" userId="170aeec328efcd95" providerId="LiveId" clId="{41E71BED-3CC0-4A6E-A738-61B7AE1592B7}" dt="2021-05-09T13:21:23.852" v="3007" actId="1076"/>
          <ac:spMkLst>
            <pc:docMk/>
            <pc:sldMk cId="1170965921" sldId="438"/>
            <ac:spMk id="21" creationId="{87C1462A-FC0A-471F-BA13-6631920DDFA1}"/>
          </ac:spMkLst>
        </pc:spChg>
        <pc:graphicFrameChg chg="add mod modGraphic">
          <ac:chgData name="Edwing Amir Moreno Moreno" userId="170aeec328efcd95" providerId="LiveId" clId="{41E71BED-3CC0-4A6E-A738-61B7AE1592B7}" dt="2021-05-09T13:34:08.348" v="3017" actId="1076"/>
          <ac:graphicFrameMkLst>
            <pc:docMk/>
            <pc:sldMk cId="1170965921" sldId="438"/>
            <ac:graphicFrameMk id="2" creationId="{5D797ACE-69B6-49AF-8D9F-6DA6F4014FF0}"/>
          </ac:graphicFrameMkLst>
        </pc:graphicFrameChg>
      </pc:sldChg>
      <pc:sldChg chg="addSp delSp modSp add mod modAnim">
        <pc:chgData name="Edwing Amir Moreno Moreno" userId="170aeec328efcd95" providerId="LiveId" clId="{41E71BED-3CC0-4A6E-A738-61B7AE1592B7}" dt="2021-05-09T12:53:27.580" v="2831"/>
        <pc:sldMkLst>
          <pc:docMk/>
          <pc:sldMk cId="492453128" sldId="439"/>
        </pc:sldMkLst>
        <pc:spChg chg="del">
          <ac:chgData name="Edwing Amir Moreno Moreno" userId="170aeec328efcd95" providerId="LiveId" clId="{41E71BED-3CC0-4A6E-A738-61B7AE1592B7}" dt="2021-05-09T12:53:23.284" v="2829" actId="478"/>
          <ac:spMkLst>
            <pc:docMk/>
            <pc:sldMk cId="492453128" sldId="439"/>
            <ac:spMk id="3" creationId="{CBC052F3-57D3-446F-A706-45E5304757D2}"/>
          </ac:spMkLst>
        </pc:spChg>
        <pc:spChg chg="del">
          <ac:chgData name="Edwing Amir Moreno Moreno" userId="170aeec328efcd95" providerId="LiveId" clId="{41E71BED-3CC0-4A6E-A738-61B7AE1592B7}" dt="2021-05-09T12:53:23.284" v="2829" actId="478"/>
          <ac:spMkLst>
            <pc:docMk/>
            <pc:sldMk cId="492453128" sldId="439"/>
            <ac:spMk id="4" creationId="{3D690E62-EE79-4F7F-809C-A76181C1B460}"/>
          </ac:spMkLst>
        </pc:spChg>
        <pc:spChg chg="del">
          <ac:chgData name="Edwing Amir Moreno Moreno" userId="170aeec328efcd95" providerId="LiveId" clId="{41E71BED-3CC0-4A6E-A738-61B7AE1592B7}" dt="2021-05-09T12:53:23.284" v="2829" actId="478"/>
          <ac:spMkLst>
            <pc:docMk/>
            <pc:sldMk cId="492453128" sldId="439"/>
            <ac:spMk id="7" creationId="{CFE92304-2AFA-44E4-B29B-1FB6E9CD0313}"/>
          </ac:spMkLst>
        </pc:spChg>
        <pc:spChg chg="del">
          <ac:chgData name="Edwing Amir Moreno Moreno" userId="170aeec328efcd95" providerId="LiveId" clId="{41E71BED-3CC0-4A6E-A738-61B7AE1592B7}" dt="2021-05-09T12:53:23.284" v="2829" actId="478"/>
          <ac:spMkLst>
            <pc:docMk/>
            <pc:sldMk cId="492453128" sldId="439"/>
            <ac:spMk id="9" creationId="{B3D19C18-3556-4172-86BA-FF0B0306F606}"/>
          </ac:spMkLst>
        </pc:spChg>
        <pc:spChg chg="del">
          <ac:chgData name="Edwing Amir Moreno Moreno" userId="170aeec328efcd95" providerId="LiveId" clId="{41E71BED-3CC0-4A6E-A738-61B7AE1592B7}" dt="2021-05-09T12:53:23.284" v="2829" actId="478"/>
          <ac:spMkLst>
            <pc:docMk/>
            <pc:sldMk cId="492453128" sldId="439"/>
            <ac:spMk id="10" creationId="{F7FA3A86-A16A-462A-A8A3-B8B101CD825B}"/>
          </ac:spMkLst>
        </pc:spChg>
        <pc:spChg chg="del">
          <ac:chgData name="Edwing Amir Moreno Moreno" userId="170aeec328efcd95" providerId="LiveId" clId="{41E71BED-3CC0-4A6E-A738-61B7AE1592B7}" dt="2021-05-09T12:53:23.284" v="2829" actId="478"/>
          <ac:spMkLst>
            <pc:docMk/>
            <pc:sldMk cId="492453128" sldId="439"/>
            <ac:spMk id="11" creationId="{CF5AB7FA-C21B-43A7-80D6-FFF07D2C5425}"/>
          </ac:spMkLst>
        </pc:spChg>
        <pc:spChg chg="del">
          <ac:chgData name="Edwing Amir Moreno Moreno" userId="170aeec328efcd95" providerId="LiveId" clId="{41E71BED-3CC0-4A6E-A738-61B7AE1592B7}" dt="2021-05-09T12:53:25.245" v="2830" actId="478"/>
          <ac:spMkLst>
            <pc:docMk/>
            <pc:sldMk cId="492453128" sldId="439"/>
            <ac:spMk id="12" creationId="{F85BA79C-8320-4983-AF29-30EDE91DF598}"/>
          </ac:spMkLst>
        </pc:spChg>
        <pc:spChg chg="del">
          <ac:chgData name="Edwing Amir Moreno Moreno" userId="170aeec328efcd95" providerId="LiveId" clId="{41E71BED-3CC0-4A6E-A738-61B7AE1592B7}" dt="2021-05-09T12:53:23.284" v="2829" actId="478"/>
          <ac:spMkLst>
            <pc:docMk/>
            <pc:sldMk cId="492453128" sldId="439"/>
            <ac:spMk id="13" creationId="{DE734A16-72F4-4BD5-AC39-83D77F7CA34D}"/>
          </ac:spMkLst>
        </pc:spChg>
        <pc:spChg chg="del">
          <ac:chgData name="Edwing Amir Moreno Moreno" userId="170aeec328efcd95" providerId="LiveId" clId="{41E71BED-3CC0-4A6E-A738-61B7AE1592B7}" dt="2021-05-09T12:53:23.284" v="2829" actId="478"/>
          <ac:spMkLst>
            <pc:docMk/>
            <pc:sldMk cId="492453128" sldId="439"/>
            <ac:spMk id="14" creationId="{1683B811-1CC8-40DD-B4EA-4155DFF07AD0}"/>
          </ac:spMkLst>
        </pc:spChg>
        <pc:spChg chg="del">
          <ac:chgData name="Edwing Amir Moreno Moreno" userId="170aeec328efcd95" providerId="LiveId" clId="{41E71BED-3CC0-4A6E-A738-61B7AE1592B7}" dt="2021-05-09T12:53:23.284" v="2829" actId="478"/>
          <ac:spMkLst>
            <pc:docMk/>
            <pc:sldMk cId="492453128" sldId="439"/>
            <ac:spMk id="15" creationId="{F567F2F4-5431-4F48-A95B-29FB87CD0DD7}"/>
          </ac:spMkLst>
        </pc:spChg>
        <pc:spChg chg="del">
          <ac:chgData name="Edwing Amir Moreno Moreno" userId="170aeec328efcd95" providerId="LiveId" clId="{41E71BED-3CC0-4A6E-A738-61B7AE1592B7}" dt="2021-05-09T12:53:23.284" v="2829" actId="478"/>
          <ac:spMkLst>
            <pc:docMk/>
            <pc:sldMk cId="492453128" sldId="439"/>
            <ac:spMk id="16" creationId="{588D3725-52A6-4042-AFA5-C9B90A411CB6}"/>
          </ac:spMkLst>
        </pc:spChg>
        <pc:spChg chg="del">
          <ac:chgData name="Edwing Amir Moreno Moreno" userId="170aeec328efcd95" providerId="LiveId" clId="{41E71BED-3CC0-4A6E-A738-61B7AE1592B7}" dt="2021-05-09T12:53:23.284" v="2829" actId="478"/>
          <ac:spMkLst>
            <pc:docMk/>
            <pc:sldMk cId="492453128" sldId="439"/>
            <ac:spMk id="17" creationId="{7FDAD2EF-B323-4778-80E5-05BEF41CB811}"/>
          </ac:spMkLst>
        </pc:spChg>
        <pc:spChg chg="del">
          <ac:chgData name="Edwing Amir Moreno Moreno" userId="170aeec328efcd95" providerId="LiveId" clId="{41E71BED-3CC0-4A6E-A738-61B7AE1592B7}" dt="2021-05-09T12:53:23.284" v="2829" actId="478"/>
          <ac:spMkLst>
            <pc:docMk/>
            <pc:sldMk cId="492453128" sldId="439"/>
            <ac:spMk id="18" creationId="{1F03925C-C25D-454C-8091-63508F023864}"/>
          </ac:spMkLst>
        </pc:spChg>
        <pc:spChg chg="del">
          <ac:chgData name="Edwing Amir Moreno Moreno" userId="170aeec328efcd95" providerId="LiveId" clId="{41E71BED-3CC0-4A6E-A738-61B7AE1592B7}" dt="2021-05-09T12:53:23.284" v="2829" actId="478"/>
          <ac:spMkLst>
            <pc:docMk/>
            <pc:sldMk cId="492453128" sldId="439"/>
            <ac:spMk id="19" creationId="{02A4346E-C9F7-4E33-9F18-11019D7D870D}"/>
          </ac:spMkLst>
        </pc:spChg>
        <pc:spChg chg="del">
          <ac:chgData name="Edwing Amir Moreno Moreno" userId="170aeec328efcd95" providerId="LiveId" clId="{41E71BED-3CC0-4A6E-A738-61B7AE1592B7}" dt="2021-05-09T12:53:23.284" v="2829" actId="478"/>
          <ac:spMkLst>
            <pc:docMk/>
            <pc:sldMk cId="492453128" sldId="439"/>
            <ac:spMk id="20" creationId="{FB54476C-3896-49F2-90BC-7D16E574749D}"/>
          </ac:spMkLst>
        </pc:spChg>
        <pc:spChg chg="del">
          <ac:chgData name="Edwing Amir Moreno Moreno" userId="170aeec328efcd95" providerId="LiveId" clId="{41E71BED-3CC0-4A6E-A738-61B7AE1592B7}" dt="2021-05-09T12:53:23.284" v="2829" actId="478"/>
          <ac:spMkLst>
            <pc:docMk/>
            <pc:sldMk cId="492453128" sldId="439"/>
            <ac:spMk id="21" creationId="{87C1462A-FC0A-471F-BA13-6631920DDFA1}"/>
          </ac:spMkLst>
        </pc:spChg>
        <pc:spChg chg="add mod">
          <ac:chgData name="Edwing Amir Moreno Moreno" userId="170aeec328efcd95" providerId="LiveId" clId="{41E71BED-3CC0-4A6E-A738-61B7AE1592B7}" dt="2021-05-09T12:53:27.580" v="2831"/>
          <ac:spMkLst>
            <pc:docMk/>
            <pc:sldMk cId="492453128" sldId="439"/>
            <ac:spMk id="22" creationId="{A1D3C41C-4786-48D6-8EAA-7B87352E345B}"/>
          </ac:spMkLst>
        </pc:spChg>
        <pc:graphicFrameChg chg="del">
          <ac:chgData name="Edwing Amir Moreno Moreno" userId="170aeec328efcd95" providerId="LiveId" clId="{41E71BED-3CC0-4A6E-A738-61B7AE1592B7}" dt="2021-05-09T12:53:23.284" v="2829" actId="478"/>
          <ac:graphicFrameMkLst>
            <pc:docMk/>
            <pc:sldMk cId="492453128" sldId="439"/>
            <ac:graphicFrameMk id="2" creationId="{5D797ACE-69B6-49AF-8D9F-6DA6F4014FF0}"/>
          </ac:graphicFrameMkLst>
        </pc:graphicFrameChg>
      </pc:sldChg>
      <pc:sldChg chg="modSp add mod ord">
        <pc:chgData name="Edwing Amir Moreno Moreno" userId="170aeec328efcd95" providerId="LiveId" clId="{41E71BED-3CC0-4A6E-A738-61B7AE1592B7}" dt="2021-05-09T12:54:08.315" v="2887" actId="1076"/>
        <pc:sldMkLst>
          <pc:docMk/>
          <pc:sldMk cId="2971508531" sldId="440"/>
        </pc:sldMkLst>
        <pc:spChg chg="mod">
          <ac:chgData name="Edwing Amir Moreno Moreno" userId="170aeec328efcd95" providerId="LiveId" clId="{41E71BED-3CC0-4A6E-A738-61B7AE1592B7}" dt="2021-05-09T12:54:08.315" v="2887" actId="1076"/>
          <ac:spMkLst>
            <pc:docMk/>
            <pc:sldMk cId="2971508531" sldId="440"/>
            <ac:spMk id="5" creationId="{CA6D3D64-DC9E-45DC-9127-F4F3A5B275E2}"/>
          </ac:spMkLst>
        </pc:spChg>
      </pc:sldChg>
    </pc:docChg>
  </pc:docChgLst>
  <pc:docChgLst>
    <pc:chgData name="Edwing Amir Moreno Moreno" userId="170aeec328efcd95" providerId="LiveId" clId="{E8325752-6344-4907-99CC-5D8CF404D42A}"/>
    <pc:docChg chg="undo custSel modSld">
      <pc:chgData name="Edwing Amir Moreno Moreno" userId="170aeec328efcd95" providerId="LiveId" clId="{E8325752-6344-4907-99CC-5D8CF404D42A}" dt="2021-04-18T17:35:50.201" v="218" actId="207"/>
      <pc:docMkLst>
        <pc:docMk/>
      </pc:docMkLst>
      <pc:sldChg chg="addSp delSp modSp mod delAnim">
        <pc:chgData name="Edwing Amir Moreno Moreno" userId="170aeec328efcd95" providerId="LiveId" clId="{E8325752-6344-4907-99CC-5D8CF404D42A}" dt="2021-04-18T17:35:50.201" v="218" actId="207"/>
        <pc:sldMkLst>
          <pc:docMk/>
          <pc:sldMk cId="2920894344" sldId="325"/>
        </pc:sldMkLst>
        <pc:spChg chg="add mod">
          <ac:chgData name="Edwing Amir Moreno Moreno" userId="170aeec328efcd95" providerId="LiveId" clId="{E8325752-6344-4907-99CC-5D8CF404D42A}" dt="2021-04-18T17:30:36.010" v="17" actId="403"/>
          <ac:spMkLst>
            <pc:docMk/>
            <pc:sldMk cId="2920894344" sldId="325"/>
            <ac:spMk id="2" creationId="{59BD044B-16D7-4ED6-AE11-A2CBA7BC1570}"/>
          </ac:spMkLst>
        </pc:spChg>
        <pc:spChg chg="del">
          <ac:chgData name="Edwing Amir Moreno Moreno" userId="170aeec328efcd95" providerId="LiveId" clId="{E8325752-6344-4907-99CC-5D8CF404D42A}" dt="2021-04-18T17:29:17.826" v="0" actId="478"/>
          <ac:spMkLst>
            <pc:docMk/>
            <pc:sldMk cId="2920894344" sldId="325"/>
            <ac:spMk id="9" creationId="{672DDDC9-8369-440E-AFE0-360B52311A9C}"/>
          </ac:spMkLst>
        </pc:spChg>
        <pc:spChg chg="mod">
          <ac:chgData name="Edwing Amir Moreno Moreno" userId="170aeec328efcd95" providerId="LiveId" clId="{E8325752-6344-4907-99CC-5D8CF404D42A}" dt="2021-04-18T17:29:27.925" v="1" actId="1076"/>
          <ac:spMkLst>
            <pc:docMk/>
            <pc:sldMk cId="2920894344" sldId="325"/>
            <ac:spMk id="10" creationId="{ED20BFA5-A169-4352-8F52-44223CA1AE91}"/>
          </ac:spMkLst>
        </pc:spChg>
        <pc:spChg chg="add mod">
          <ac:chgData name="Edwing Amir Moreno Moreno" userId="170aeec328efcd95" providerId="LiveId" clId="{E8325752-6344-4907-99CC-5D8CF404D42A}" dt="2021-04-18T17:33:07.159" v="140" actId="20577"/>
          <ac:spMkLst>
            <pc:docMk/>
            <pc:sldMk cId="2920894344" sldId="325"/>
            <ac:spMk id="11" creationId="{8F8B5428-3647-44ED-A347-0E3077149CC6}"/>
          </ac:spMkLst>
        </pc:spChg>
        <pc:spChg chg="add mod">
          <ac:chgData name="Edwing Amir Moreno Moreno" userId="170aeec328efcd95" providerId="LiveId" clId="{E8325752-6344-4907-99CC-5D8CF404D42A}" dt="2021-04-18T17:31:25.103" v="34" actId="1076"/>
          <ac:spMkLst>
            <pc:docMk/>
            <pc:sldMk cId="2920894344" sldId="325"/>
            <ac:spMk id="12" creationId="{EB4F0ECE-3AB0-471A-B0E7-E44E61345E95}"/>
          </ac:spMkLst>
        </pc:spChg>
        <pc:spChg chg="mod">
          <ac:chgData name="Edwing Amir Moreno Moreno" userId="170aeec328efcd95" providerId="LiveId" clId="{E8325752-6344-4907-99CC-5D8CF404D42A}" dt="2021-04-18T17:35:32.735" v="216" actId="207"/>
          <ac:spMkLst>
            <pc:docMk/>
            <pc:sldMk cId="2920894344" sldId="325"/>
            <ac:spMk id="15" creationId="{7646614B-72E0-47A7-AE57-8AC5FE5FD4DD}"/>
          </ac:spMkLst>
        </pc:spChg>
        <pc:spChg chg="mod">
          <ac:chgData name="Edwing Amir Moreno Moreno" userId="170aeec328efcd95" providerId="LiveId" clId="{E8325752-6344-4907-99CC-5D8CF404D42A}" dt="2021-04-18T17:35:36.868" v="217" actId="207"/>
          <ac:spMkLst>
            <pc:docMk/>
            <pc:sldMk cId="2920894344" sldId="325"/>
            <ac:spMk id="16" creationId="{3703E96B-2207-49BB-9BC5-9D10BF626743}"/>
          </ac:spMkLst>
        </pc:spChg>
        <pc:spChg chg="mod">
          <ac:chgData name="Edwing Amir Moreno Moreno" userId="170aeec328efcd95" providerId="LiveId" clId="{E8325752-6344-4907-99CC-5D8CF404D42A}" dt="2021-04-18T17:35:50.201" v="218" actId="207"/>
          <ac:spMkLst>
            <pc:docMk/>
            <pc:sldMk cId="2920894344" sldId="325"/>
            <ac:spMk id="17" creationId="{8335A5D0-F49C-4A50-82A1-16D89EB23080}"/>
          </ac:spMkLst>
        </pc:spChg>
        <pc:picChg chg="mod">
          <ac:chgData name="Edwing Amir Moreno Moreno" userId="170aeec328efcd95" providerId="LiveId" clId="{E8325752-6344-4907-99CC-5D8CF404D42A}" dt="2021-04-18T17:29:27.925" v="1" actId="1076"/>
          <ac:picMkLst>
            <pc:docMk/>
            <pc:sldMk cId="2920894344" sldId="325"/>
            <ac:picMk id="13" creationId="{DAF2AB45-ED6C-49A3-B8E6-607B7F2CCAEC}"/>
          </ac:picMkLst>
        </pc:picChg>
        <pc:picChg chg="mod">
          <ac:chgData name="Edwing Amir Moreno Moreno" userId="170aeec328efcd95" providerId="LiveId" clId="{E8325752-6344-4907-99CC-5D8CF404D42A}" dt="2021-04-18T17:29:27.925" v="1" actId="1076"/>
          <ac:picMkLst>
            <pc:docMk/>
            <pc:sldMk cId="2920894344" sldId="325"/>
            <ac:picMk id="14" creationId="{D34ED7AA-EE76-48F1-8C42-6F4CC82DD3CB}"/>
          </ac:picMkLst>
        </pc:picChg>
      </pc:sldChg>
    </pc:docChg>
  </pc:docChgLst>
  <pc:docChgLst>
    <pc:chgData name="Edwing Amir Moreno Moreno" userId="170aeec328efcd95" providerId="LiveId" clId="{119EBB8C-1394-4474-9F7D-EA40E2D0BCAB}"/>
    <pc:docChg chg="undo custSel delSld modSld modMainMaster">
      <pc:chgData name="Edwing Amir Moreno Moreno" userId="170aeec328efcd95" providerId="LiveId" clId="{119EBB8C-1394-4474-9F7D-EA40E2D0BCAB}" dt="2021-04-18T12:52:16.662" v="5381" actId="2696"/>
      <pc:docMkLst>
        <pc:docMk/>
      </pc:docMkLst>
      <pc:sldChg chg="addSp delSp modSp mod modClrScheme chgLayout">
        <pc:chgData name="Edwing Amir Moreno Moreno" userId="170aeec328efcd95" providerId="LiveId" clId="{119EBB8C-1394-4474-9F7D-EA40E2D0BCAB}" dt="2021-04-15T15:05:07.378" v="16" actId="1076"/>
        <pc:sldMkLst>
          <pc:docMk/>
          <pc:sldMk cId="2192973885" sldId="259"/>
        </pc:sldMkLst>
        <pc:spChg chg="del mod">
          <ac:chgData name="Edwing Amir Moreno Moreno" userId="170aeec328efcd95" providerId="LiveId" clId="{119EBB8C-1394-4474-9F7D-EA40E2D0BCAB}" dt="2021-04-15T15:04:29.371" v="8" actId="478"/>
          <ac:spMkLst>
            <pc:docMk/>
            <pc:sldMk cId="2192973885" sldId="259"/>
            <ac:spMk id="2" creationId="{00000000-0000-0000-0000-000000000000}"/>
          </ac:spMkLst>
        </pc:spChg>
        <pc:spChg chg="add del mod ord">
          <ac:chgData name="Edwing Amir Moreno Moreno" userId="170aeec328efcd95" providerId="LiveId" clId="{119EBB8C-1394-4474-9F7D-EA40E2D0BCAB}" dt="2021-04-15T14:58:57.537" v="1" actId="700"/>
          <ac:spMkLst>
            <pc:docMk/>
            <pc:sldMk cId="2192973885" sldId="259"/>
            <ac:spMk id="3" creationId="{2071D415-ED93-455B-98C4-290494793684}"/>
          </ac:spMkLst>
        </pc:spChg>
        <pc:spChg chg="add del mod ord">
          <ac:chgData name="Edwing Amir Moreno Moreno" userId="170aeec328efcd95" providerId="LiveId" clId="{119EBB8C-1394-4474-9F7D-EA40E2D0BCAB}" dt="2021-04-15T14:58:57.537" v="1" actId="700"/>
          <ac:spMkLst>
            <pc:docMk/>
            <pc:sldMk cId="2192973885" sldId="259"/>
            <ac:spMk id="4" creationId="{024488EC-92AC-4596-9027-CCF156EF7D2F}"/>
          </ac:spMkLst>
        </pc:spChg>
        <pc:spChg chg="del">
          <ac:chgData name="Edwing Amir Moreno Moreno" userId="170aeec328efcd95" providerId="LiveId" clId="{119EBB8C-1394-4474-9F7D-EA40E2D0BCAB}" dt="2021-04-15T15:04:31.217" v="9" actId="478"/>
          <ac:spMkLst>
            <pc:docMk/>
            <pc:sldMk cId="2192973885" sldId="259"/>
            <ac:spMk id="5" creationId="{37C08FDD-3D65-4A8E-858C-090E8F6E2FFE}"/>
          </ac:spMkLst>
        </pc:spChg>
        <pc:spChg chg="add del mod ord">
          <ac:chgData name="Edwing Amir Moreno Moreno" userId="170aeec328efcd95" providerId="LiveId" clId="{119EBB8C-1394-4474-9F7D-EA40E2D0BCAB}" dt="2021-04-15T14:58:57.537" v="1" actId="700"/>
          <ac:spMkLst>
            <pc:docMk/>
            <pc:sldMk cId="2192973885" sldId="259"/>
            <ac:spMk id="6" creationId="{CA33EE0F-777D-47F6-AEB4-8701FD45DA5F}"/>
          </ac:spMkLst>
        </pc:spChg>
        <pc:spChg chg="add mod">
          <ac:chgData name="Edwing Amir Moreno Moreno" userId="170aeec328efcd95" providerId="LiveId" clId="{119EBB8C-1394-4474-9F7D-EA40E2D0BCAB}" dt="2021-04-15T15:04:37.475" v="11" actId="1076"/>
          <ac:spMkLst>
            <pc:docMk/>
            <pc:sldMk cId="2192973885" sldId="259"/>
            <ac:spMk id="7" creationId="{88E4FAB2-42CC-4DAC-BFBA-EA62699EED46}"/>
          </ac:spMkLst>
        </pc:spChg>
        <pc:spChg chg="add mod">
          <ac:chgData name="Edwing Amir Moreno Moreno" userId="170aeec328efcd95" providerId="LiveId" clId="{119EBB8C-1394-4474-9F7D-EA40E2D0BCAB}" dt="2021-04-15T15:04:37.475" v="11" actId="1076"/>
          <ac:spMkLst>
            <pc:docMk/>
            <pc:sldMk cId="2192973885" sldId="259"/>
            <ac:spMk id="8" creationId="{D7EE5F59-8796-4D6F-9DE8-8DC77A37C0E7}"/>
          </ac:spMkLst>
        </pc:spChg>
        <pc:spChg chg="add del mod ord">
          <ac:chgData name="Edwing Amir Moreno Moreno" userId="170aeec328efcd95" providerId="LiveId" clId="{119EBB8C-1394-4474-9F7D-EA40E2D0BCAB}" dt="2021-04-15T15:04:50.701" v="13" actId="478"/>
          <ac:spMkLst>
            <pc:docMk/>
            <pc:sldMk cId="2192973885" sldId="259"/>
            <ac:spMk id="9" creationId="{4E90A2BF-5D90-4B8F-A75A-424AEB60EC64}"/>
          </ac:spMkLst>
        </pc:spChg>
        <pc:spChg chg="add del mod ord">
          <ac:chgData name="Edwing Amir Moreno Moreno" userId="170aeec328efcd95" providerId="LiveId" clId="{119EBB8C-1394-4474-9F7D-EA40E2D0BCAB}" dt="2021-04-15T15:04:52.680" v="14" actId="478"/>
          <ac:spMkLst>
            <pc:docMk/>
            <pc:sldMk cId="2192973885" sldId="259"/>
            <ac:spMk id="10" creationId="{A943331E-911A-412B-A420-5698F0BD56F3}"/>
          </ac:spMkLst>
        </pc:spChg>
        <pc:picChg chg="add mod">
          <ac:chgData name="Edwing Amir Moreno Moreno" userId="170aeec328efcd95" providerId="LiveId" clId="{119EBB8C-1394-4474-9F7D-EA40E2D0BCAB}" dt="2021-04-15T15:05:07.378" v="16" actId="1076"/>
          <ac:picMkLst>
            <pc:docMk/>
            <pc:sldMk cId="2192973885" sldId="259"/>
            <ac:picMk id="11" creationId="{000E9173-DA2F-42C2-863E-F5A3AE69712A}"/>
          </ac:picMkLst>
        </pc:picChg>
      </pc:sldChg>
      <pc:sldChg chg="del">
        <pc:chgData name="Edwing Amir Moreno Moreno" userId="170aeec328efcd95" providerId="LiveId" clId="{119EBB8C-1394-4474-9F7D-EA40E2D0BCAB}" dt="2021-04-18T12:52:16.662" v="5381" actId="2696"/>
        <pc:sldMkLst>
          <pc:docMk/>
          <pc:sldMk cId="3181596749" sldId="262"/>
        </pc:sldMkLst>
      </pc:sldChg>
      <pc:sldChg chg="addSp delSp modSp mod modClrScheme modAnim chgLayout">
        <pc:chgData name="Edwing Amir Moreno Moreno" userId="170aeec328efcd95" providerId="LiveId" clId="{119EBB8C-1394-4474-9F7D-EA40E2D0BCAB}" dt="2021-04-15T17:06:20.699" v="4472"/>
        <pc:sldMkLst>
          <pc:docMk/>
          <pc:sldMk cId="3556387120" sldId="263"/>
        </pc:sldMkLst>
        <pc:spChg chg="add del mod ord">
          <ac:chgData name="Edwing Amir Moreno Moreno" userId="170aeec328efcd95" providerId="LiveId" clId="{119EBB8C-1394-4474-9F7D-EA40E2D0BCAB}" dt="2021-04-15T15:05:11.719" v="17" actId="478"/>
          <ac:spMkLst>
            <pc:docMk/>
            <pc:sldMk cId="3556387120" sldId="263"/>
            <ac:spMk id="4" creationId="{E73F5B2A-3F37-4EAC-B84D-6822ECAC7C1E}"/>
          </ac:spMkLst>
        </pc:spChg>
        <pc:spChg chg="add del mod ord">
          <ac:chgData name="Edwing Amir Moreno Moreno" userId="170aeec328efcd95" providerId="LiveId" clId="{119EBB8C-1394-4474-9F7D-EA40E2D0BCAB}" dt="2021-04-15T15:05:16.820" v="20" actId="478"/>
          <ac:spMkLst>
            <pc:docMk/>
            <pc:sldMk cId="3556387120" sldId="263"/>
            <ac:spMk id="5" creationId="{E65749C4-091A-4F66-8CF2-5496BCEAD85C}"/>
          </ac:spMkLst>
        </pc:spChg>
        <pc:picChg chg="add del">
          <ac:chgData name="Edwing Amir Moreno Moreno" userId="170aeec328efcd95" providerId="LiveId" clId="{119EBB8C-1394-4474-9F7D-EA40E2D0BCAB}" dt="2021-04-15T15:05:14.885" v="19" actId="478"/>
          <ac:picMkLst>
            <pc:docMk/>
            <pc:sldMk cId="3556387120" sldId="263"/>
            <ac:picMk id="3" creationId="{0C9C5CB1-8330-4C17-B5DA-369D24336CAA}"/>
          </ac:picMkLst>
        </pc:picChg>
        <pc:picChg chg="add mod">
          <ac:chgData name="Edwing Amir Moreno Moreno" userId="170aeec328efcd95" providerId="LiveId" clId="{119EBB8C-1394-4474-9F7D-EA40E2D0BCAB}" dt="2021-04-15T15:05:21.658" v="22" actId="1076"/>
          <ac:picMkLst>
            <pc:docMk/>
            <pc:sldMk cId="3556387120" sldId="263"/>
            <ac:picMk id="6" creationId="{26993C20-B6B8-4921-AB8A-A99C6AD4A221}"/>
          </ac:picMkLst>
        </pc:picChg>
      </pc:sldChg>
      <pc:sldChg chg="addSp delSp modSp mod modClrScheme chgLayout">
        <pc:chgData name="Edwing Amir Moreno Moreno" userId="170aeec328efcd95" providerId="LiveId" clId="{119EBB8C-1394-4474-9F7D-EA40E2D0BCAB}" dt="2021-04-15T15:05:30.314" v="25" actId="1076"/>
        <pc:sldMkLst>
          <pc:docMk/>
          <pc:sldMk cId="2687617433" sldId="264"/>
        </pc:sldMkLst>
        <pc:spChg chg="add del mod ord">
          <ac:chgData name="Edwing Amir Moreno Moreno" userId="170aeec328efcd95" providerId="LiveId" clId="{119EBB8C-1394-4474-9F7D-EA40E2D0BCAB}" dt="2021-04-15T15:05:25.800" v="23" actId="478"/>
          <ac:spMkLst>
            <pc:docMk/>
            <pc:sldMk cId="2687617433" sldId="264"/>
            <ac:spMk id="11" creationId="{5FB40D53-BF9E-424A-83FB-F8A245579337}"/>
          </ac:spMkLst>
        </pc:spChg>
        <pc:picChg chg="add mod">
          <ac:chgData name="Edwing Amir Moreno Moreno" userId="170aeec328efcd95" providerId="LiveId" clId="{119EBB8C-1394-4474-9F7D-EA40E2D0BCAB}" dt="2021-04-15T15:05:30.314" v="25" actId="1076"/>
          <ac:picMkLst>
            <pc:docMk/>
            <pc:sldMk cId="2687617433" sldId="264"/>
            <ac:picMk id="12" creationId="{0410B249-0316-418E-898F-5FE008C16B35}"/>
          </ac:picMkLst>
        </pc:picChg>
      </pc:sldChg>
      <pc:sldChg chg="addSp delSp modSp mod modClrScheme chgLayout">
        <pc:chgData name="Edwing Amir Moreno Moreno" userId="170aeec328efcd95" providerId="LiveId" clId="{119EBB8C-1394-4474-9F7D-EA40E2D0BCAB}" dt="2021-04-15T15:05:47.875" v="28" actId="1076"/>
        <pc:sldMkLst>
          <pc:docMk/>
          <pc:sldMk cId="1024079249" sldId="265"/>
        </pc:sldMkLst>
        <pc:spChg chg="add del mod ord">
          <ac:chgData name="Edwing Amir Moreno Moreno" userId="170aeec328efcd95" providerId="LiveId" clId="{119EBB8C-1394-4474-9F7D-EA40E2D0BCAB}" dt="2021-04-15T15:05:41.473" v="26" actId="478"/>
          <ac:spMkLst>
            <pc:docMk/>
            <pc:sldMk cId="1024079249" sldId="265"/>
            <ac:spMk id="11" creationId="{F1CCCF3B-1BCF-4A90-AB88-68FA7A43092F}"/>
          </ac:spMkLst>
        </pc:spChg>
        <pc:picChg chg="add mod">
          <ac:chgData name="Edwing Amir Moreno Moreno" userId="170aeec328efcd95" providerId="LiveId" clId="{119EBB8C-1394-4474-9F7D-EA40E2D0BCAB}" dt="2021-04-15T15:05:47.875" v="28" actId="1076"/>
          <ac:picMkLst>
            <pc:docMk/>
            <pc:sldMk cId="1024079249" sldId="265"/>
            <ac:picMk id="12" creationId="{3FA904FC-575E-46AA-A27B-3E63D26D0CC3}"/>
          </ac:picMkLst>
        </pc:picChg>
      </pc:sldChg>
      <pc:sldChg chg="addSp delSp modSp mod modClrScheme chgLayout">
        <pc:chgData name="Edwing Amir Moreno Moreno" userId="170aeec328efcd95" providerId="LiveId" clId="{119EBB8C-1394-4474-9F7D-EA40E2D0BCAB}" dt="2021-04-15T15:06:30.486" v="71" actId="20577"/>
        <pc:sldMkLst>
          <pc:docMk/>
          <pc:sldMk cId="2090007816" sldId="266"/>
        </pc:sldMkLst>
        <pc:spChg chg="mod">
          <ac:chgData name="Edwing Amir Moreno Moreno" userId="170aeec328efcd95" providerId="LiveId" clId="{119EBB8C-1394-4474-9F7D-EA40E2D0BCAB}" dt="2021-04-15T15:06:30.486" v="71" actId="20577"/>
          <ac:spMkLst>
            <pc:docMk/>
            <pc:sldMk cId="2090007816" sldId="266"/>
            <ac:spMk id="3" creationId="{B90EF4DE-2FE2-47C7-997F-2B6B088FDBDD}"/>
          </ac:spMkLst>
        </pc:spChg>
        <pc:spChg chg="add del mod ord">
          <ac:chgData name="Edwing Amir Moreno Moreno" userId="170aeec328efcd95" providerId="LiveId" clId="{119EBB8C-1394-4474-9F7D-EA40E2D0BCAB}" dt="2021-04-15T15:05:58.027" v="29" actId="478"/>
          <ac:spMkLst>
            <pc:docMk/>
            <pc:sldMk cId="2090007816" sldId="266"/>
            <ac:spMk id="5" creationId="{BC4EC3C8-7DC6-497B-96C9-33BEB7F38528}"/>
          </ac:spMkLst>
        </pc:spChg>
        <pc:picChg chg="add mod">
          <ac:chgData name="Edwing Amir Moreno Moreno" userId="170aeec328efcd95" providerId="LiveId" clId="{119EBB8C-1394-4474-9F7D-EA40E2D0BCAB}" dt="2021-04-15T15:06:04.707" v="31" actId="1076"/>
          <ac:picMkLst>
            <pc:docMk/>
            <pc:sldMk cId="2090007816" sldId="266"/>
            <ac:picMk id="7" creationId="{17366FAE-1C60-49CC-9BAA-FD7F1316A3DA}"/>
          </ac:picMkLst>
        </pc:picChg>
      </pc:sldChg>
      <pc:sldChg chg="addSp delSp modSp mod modClrScheme modAnim chgLayout">
        <pc:chgData name="Edwing Amir Moreno Moreno" userId="170aeec328efcd95" providerId="LiveId" clId="{119EBB8C-1394-4474-9F7D-EA40E2D0BCAB}" dt="2021-04-15T17:08:05.903" v="4478"/>
        <pc:sldMkLst>
          <pc:docMk/>
          <pc:sldMk cId="3197323730" sldId="267"/>
        </pc:sldMkLst>
        <pc:spChg chg="mod">
          <ac:chgData name="Edwing Amir Moreno Moreno" userId="170aeec328efcd95" providerId="LiveId" clId="{119EBB8C-1394-4474-9F7D-EA40E2D0BCAB}" dt="2021-04-15T15:07:05.491" v="76" actId="20577"/>
          <ac:spMkLst>
            <pc:docMk/>
            <pc:sldMk cId="3197323730" sldId="267"/>
            <ac:spMk id="2" creationId="{0193A3CA-1B8B-4249-BBA9-8E2CCB60B261}"/>
          </ac:spMkLst>
        </pc:spChg>
        <pc:spChg chg="mod">
          <ac:chgData name="Edwing Amir Moreno Moreno" userId="170aeec328efcd95" providerId="LiveId" clId="{119EBB8C-1394-4474-9F7D-EA40E2D0BCAB}" dt="2021-04-15T15:07:02.546" v="75" actId="1076"/>
          <ac:spMkLst>
            <pc:docMk/>
            <pc:sldMk cId="3197323730" sldId="267"/>
            <ac:spMk id="3" creationId="{E2EA954E-F987-4FC2-9ECB-88422E3A2E4D}"/>
          </ac:spMkLst>
        </pc:spChg>
        <pc:spChg chg="add del mod ord">
          <ac:chgData name="Edwing Amir Moreno Moreno" userId="170aeec328efcd95" providerId="LiveId" clId="{119EBB8C-1394-4474-9F7D-EA40E2D0BCAB}" dt="2021-04-15T15:06:47.833" v="72" actId="478"/>
          <ac:spMkLst>
            <pc:docMk/>
            <pc:sldMk cId="3197323730" sldId="267"/>
            <ac:spMk id="4" creationId="{14EC4A04-94D8-4EE9-970C-A5A506B5F32B}"/>
          </ac:spMkLst>
        </pc:spChg>
        <pc:picChg chg="add mod">
          <ac:chgData name="Edwing Amir Moreno Moreno" userId="170aeec328efcd95" providerId="LiveId" clId="{119EBB8C-1394-4474-9F7D-EA40E2D0BCAB}" dt="2021-04-15T15:06:53.033" v="74" actId="1076"/>
          <ac:picMkLst>
            <pc:docMk/>
            <pc:sldMk cId="3197323730" sldId="267"/>
            <ac:picMk id="5" creationId="{63E6CD51-6BBC-42D1-AF85-2B171A5B5E97}"/>
          </ac:picMkLst>
        </pc:picChg>
      </pc:sldChg>
      <pc:sldChg chg="addSp delSp modSp mod modClrScheme chgLayout">
        <pc:chgData name="Edwing Amir Moreno Moreno" userId="170aeec328efcd95" providerId="LiveId" clId="{119EBB8C-1394-4474-9F7D-EA40E2D0BCAB}" dt="2021-04-15T15:07:15.530" v="79" actId="1076"/>
        <pc:sldMkLst>
          <pc:docMk/>
          <pc:sldMk cId="3233730907" sldId="268"/>
        </pc:sldMkLst>
        <pc:spChg chg="add del mod ord">
          <ac:chgData name="Edwing Amir Moreno Moreno" userId="170aeec328efcd95" providerId="LiveId" clId="{119EBB8C-1394-4474-9F7D-EA40E2D0BCAB}" dt="2021-04-15T15:07:10.507" v="77" actId="478"/>
          <ac:spMkLst>
            <pc:docMk/>
            <pc:sldMk cId="3233730907" sldId="268"/>
            <ac:spMk id="10" creationId="{F553EF82-93A6-4814-9138-3B5F702E3B8D}"/>
          </ac:spMkLst>
        </pc:spChg>
        <pc:picChg chg="add mod">
          <ac:chgData name="Edwing Amir Moreno Moreno" userId="170aeec328efcd95" providerId="LiveId" clId="{119EBB8C-1394-4474-9F7D-EA40E2D0BCAB}" dt="2021-04-15T15:07:15.530" v="79" actId="1076"/>
          <ac:picMkLst>
            <pc:docMk/>
            <pc:sldMk cId="3233730907" sldId="268"/>
            <ac:picMk id="11" creationId="{77FE62C5-B156-4C2D-8176-4BF5D4D94B8A}"/>
          </ac:picMkLst>
        </pc:picChg>
      </pc:sldChg>
      <pc:sldChg chg="addSp delSp modSp mod modClrScheme chgLayout">
        <pc:chgData name="Edwing Amir Moreno Moreno" userId="170aeec328efcd95" providerId="LiveId" clId="{119EBB8C-1394-4474-9F7D-EA40E2D0BCAB}" dt="2021-04-15T15:09:57.538" v="85" actId="1076"/>
        <pc:sldMkLst>
          <pc:docMk/>
          <pc:sldMk cId="3390400953" sldId="269"/>
        </pc:sldMkLst>
        <pc:spChg chg="add del mod ord">
          <ac:chgData name="Edwing Amir Moreno Moreno" userId="170aeec328efcd95" providerId="LiveId" clId="{119EBB8C-1394-4474-9F7D-EA40E2D0BCAB}" dt="2021-04-15T15:09:51.161" v="83" actId="478"/>
          <ac:spMkLst>
            <pc:docMk/>
            <pc:sldMk cId="3390400953" sldId="269"/>
            <ac:spMk id="4" creationId="{479B3466-40A3-40A3-B71C-21891E3CDFAB}"/>
          </ac:spMkLst>
        </pc:spChg>
        <pc:picChg chg="add mod">
          <ac:chgData name="Edwing Amir Moreno Moreno" userId="170aeec328efcd95" providerId="LiveId" clId="{119EBB8C-1394-4474-9F7D-EA40E2D0BCAB}" dt="2021-04-15T15:09:57.538" v="85" actId="1076"/>
          <ac:picMkLst>
            <pc:docMk/>
            <pc:sldMk cId="3390400953" sldId="269"/>
            <ac:picMk id="5" creationId="{FDEBB85D-D562-4626-8AF5-3DD432805E27}"/>
          </ac:picMkLst>
        </pc:picChg>
      </pc:sldChg>
      <pc:sldChg chg="addSp delSp modSp mod modClrScheme chgLayout">
        <pc:chgData name="Edwing Amir Moreno Moreno" userId="170aeec328efcd95" providerId="LiveId" clId="{119EBB8C-1394-4474-9F7D-EA40E2D0BCAB}" dt="2021-04-15T15:10:51.400" v="153" actId="20577"/>
        <pc:sldMkLst>
          <pc:docMk/>
          <pc:sldMk cId="1916260271" sldId="270"/>
        </pc:sldMkLst>
        <pc:spChg chg="mod">
          <ac:chgData name="Edwing Amir Moreno Moreno" userId="170aeec328efcd95" providerId="LiveId" clId="{119EBB8C-1394-4474-9F7D-EA40E2D0BCAB}" dt="2021-04-15T15:10:51.400" v="153" actId="20577"/>
          <ac:spMkLst>
            <pc:docMk/>
            <pc:sldMk cId="1916260271" sldId="270"/>
            <ac:spMk id="4" creationId="{FEAE1119-C079-4E59-9E9C-01545BF5D5EF}"/>
          </ac:spMkLst>
        </pc:spChg>
        <pc:spChg chg="add del mod ord">
          <ac:chgData name="Edwing Amir Moreno Moreno" userId="170aeec328efcd95" providerId="LiveId" clId="{119EBB8C-1394-4474-9F7D-EA40E2D0BCAB}" dt="2021-04-15T15:10:18.717" v="89" actId="478"/>
          <ac:spMkLst>
            <pc:docMk/>
            <pc:sldMk cId="1916260271" sldId="270"/>
            <ac:spMk id="5" creationId="{68819BC0-4653-4A7B-9839-9F6663D00ECF}"/>
          </ac:spMkLst>
        </pc:spChg>
        <pc:picChg chg="add mod">
          <ac:chgData name="Edwing Amir Moreno Moreno" userId="170aeec328efcd95" providerId="LiveId" clId="{119EBB8C-1394-4474-9F7D-EA40E2D0BCAB}" dt="2021-04-15T15:10:31.489" v="93" actId="1076"/>
          <ac:picMkLst>
            <pc:docMk/>
            <pc:sldMk cId="1916260271" sldId="270"/>
            <ac:picMk id="6" creationId="{BB8838B0-7667-44DA-B431-76395C70B5CA}"/>
          </ac:picMkLst>
        </pc:picChg>
      </pc:sldChg>
      <pc:sldChg chg="addSp delSp modSp mod modClrScheme modAnim chgLayout">
        <pc:chgData name="Edwing Amir Moreno Moreno" userId="170aeec328efcd95" providerId="LiveId" clId="{119EBB8C-1394-4474-9F7D-EA40E2D0BCAB}" dt="2021-04-15T17:00:57.098" v="4412" actId="1076"/>
        <pc:sldMkLst>
          <pc:docMk/>
          <pc:sldMk cId="1336878849" sldId="271"/>
        </pc:sldMkLst>
        <pc:spChg chg="add del mod ord">
          <ac:chgData name="Edwing Amir Moreno Moreno" userId="170aeec328efcd95" providerId="LiveId" clId="{119EBB8C-1394-4474-9F7D-EA40E2D0BCAB}" dt="2021-04-15T15:12:14.090" v="154" actId="478"/>
          <ac:spMkLst>
            <pc:docMk/>
            <pc:sldMk cId="1336878849" sldId="271"/>
            <ac:spMk id="2" creationId="{BF07ADBF-C92B-4DB7-A09D-EF32E56016E3}"/>
          </ac:spMkLst>
        </pc:spChg>
        <pc:spChg chg="mod">
          <ac:chgData name="Edwing Amir Moreno Moreno" userId="170aeec328efcd95" providerId="LiveId" clId="{119EBB8C-1394-4474-9F7D-EA40E2D0BCAB}" dt="2021-04-15T15:12:48.321" v="168" actId="1076"/>
          <ac:spMkLst>
            <pc:docMk/>
            <pc:sldMk cId="1336878849" sldId="271"/>
            <ac:spMk id="4" creationId="{6AE7D4E4-850D-4411-97FB-B424D5697F1C}"/>
          </ac:spMkLst>
        </pc:spChg>
        <pc:spChg chg="del mod">
          <ac:chgData name="Edwing Amir Moreno Moreno" userId="170aeec328efcd95" providerId="LiveId" clId="{119EBB8C-1394-4474-9F7D-EA40E2D0BCAB}" dt="2021-04-15T15:12:22.037" v="157" actId="478"/>
          <ac:spMkLst>
            <pc:docMk/>
            <pc:sldMk cId="1336878849" sldId="271"/>
            <ac:spMk id="5" creationId="{ADDBCFB6-395D-4905-A053-DF601D395459}"/>
          </ac:spMkLst>
        </pc:spChg>
        <pc:spChg chg="add mod">
          <ac:chgData name="Edwing Amir Moreno Moreno" userId="170aeec328efcd95" providerId="LiveId" clId="{119EBB8C-1394-4474-9F7D-EA40E2D0BCAB}" dt="2021-04-15T15:12:50.984" v="169" actId="1076"/>
          <ac:spMkLst>
            <pc:docMk/>
            <pc:sldMk cId="1336878849" sldId="271"/>
            <ac:spMk id="6" creationId="{FF81FCE8-5C7A-4A7C-8D32-6FA3B4590862}"/>
          </ac:spMkLst>
        </pc:spChg>
        <pc:picChg chg="add mod">
          <ac:chgData name="Edwing Amir Moreno Moreno" userId="170aeec328efcd95" providerId="LiveId" clId="{119EBB8C-1394-4474-9F7D-EA40E2D0BCAB}" dt="2021-04-15T17:00:57.098" v="4412" actId="1076"/>
          <ac:picMkLst>
            <pc:docMk/>
            <pc:sldMk cId="1336878849" sldId="271"/>
            <ac:picMk id="7" creationId="{4309FB43-E8F6-495E-8E5E-557AC5D13C17}"/>
          </ac:picMkLst>
        </pc:picChg>
      </pc:sldChg>
      <pc:sldChg chg="addSp delSp modSp mod modClrScheme addAnim delAnim chgLayout">
        <pc:chgData name="Edwing Amir Moreno Moreno" userId="170aeec328efcd95" providerId="LiveId" clId="{119EBB8C-1394-4474-9F7D-EA40E2D0BCAB}" dt="2021-04-15T17:02:31.794" v="4434" actId="1076"/>
        <pc:sldMkLst>
          <pc:docMk/>
          <pc:sldMk cId="1968814540" sldId="272"/>
        </pc:sldMkLst>
        <pc:spChg chg="mod">
          <ac:chgData name="Edwing Amir Moreno Moreno" userId="170aeec328efcd95" providerId="LiveId" clId="{119EBB8C-1394-4474-9F7D-EA40E2D0BCAB}" dt="2021-04-15T15:03:00.727" v="3" actId="27636"/>
          <ac:spMkLst>
            <pc:docMk/>
            <pc:sldMk cId="1968814540" sldId="272"/>
            <ac:spMk id="2" creationId="{AC923496-95CB-483D-8611-16B5174590C8}"/>
          </ac:spMkLst>
        </pc:spChg>
        <pc:spChg chg="add del mod">
          <ac:chgData name="Edwing Amir Moreno Moreno" userId="170aeec328efcd95" providerId="LiveId" clId="{119EBB8C-1394-4474-9F7D-EA40E2D0BCAB}" dt="2021-04-15T16:03:12.547" v="1911" actId="313"/>
          <ac:spMkLst>
            <pc:docMk/>
            <pc:sldMk cId="1968814540" sldId="272"/>
            <ac:spMk id="3" creationId="{01A0282D-600A-42E9-A482-E11198FD0A61}"/>
          </ac:spMkLst>
        </pc:spChg>
        <pc:spChg chg="add del mod ord">
          <ac:chgData name="Edwing Amir Moreno Moreno" userId="170aeec328efcd95" providerId="LiveId" clId="{119EBB8C-1394-4474-9F7D-EA40E2D0BCAB}" dt="2021-04-15T16:00:07.842" v="1748" actId="478"/>
          <ac:spMkLst>
            <pc:docMk/>
            <pc:sldMk cId="1968814540" sldId="272"/>
            <ac:spMk id="5" creationId="{C810B835-94DE-49A1-88DE-AABEEB425741}"/>
          </ac:spMkLst>
        </pc:spChg>
        <pc:picChg chg="add del">
          <ac:chgData name="Edwing Amir Moreno Moreno" userId="170aeec328efcd95" providerId="LiveId" clId="{119EBB8C-1394-4474-9F7D-EA40E2D0BCAB}" dt="2021-04-15T16:00:06.147" v="1747" actId="478"/>
          <ac:picMkLst>
            <pc:docMk/>
            <pc:sldMk cId="1968814540" sldId="272"/>
            <ac:picMk id="4" creationId="{F7BD4CE8-121A-4AAD-BF75-67B10D52C8CC}"/>
          </ac:picMkLst>
        </pc:picChg>
        <pc:picChg chg="add mod">
          <ac:chgData name="Edwing Amir Moreno Moreno" userId="170aeec328efcd95" providerId="LiveId" clId="{119EBB8C-1394-4474-9F7D-EA40E2D0BCAB}" dt="2021-04-15T17:02:31.794" v="4434" actId="1076"/>
          <ac:picMkLst>
            <pc:docMk/>
            <pc:sldMk cId="1968814540" sldId="272"/>
            <ac:picMk id="6" creationId="{31D1AD75-5AC4-414E-BC1D-4224A5B95C47}"/>
          </ac:picMkLst>
        </pc:picChg>
      </pc:sldChg>
      <pc:sldChg chg="addSp delSp modSp mod modClrScheme chgLayout">
        <pc:chgData name="Edwing Amir Moreno Moreno" userId="170aeec328efcd95" providerId="LiveId" clId="{119EBB8C-1394-4474-9F7D-EA40E2D0BCAB}" dt="2021-04-15T17:02:48.234" v="4436" actId="1076"/>
        <pc:sldMkLst>
          <pc:docMk/>
          <pc:sldMk cId="1258229305" sldId="273"/>
        </pc:sldMkLst>
        <pc:spChg chg="add del mod ord">
          <ac:chgData name="Edwing Amir Moreno Moreno" userId="170aeec328efcd95" providerId="LiveId" clId="{119EBB8C-1394-4474-9F7D-EA40E2D0BCAB}" dt="2021-04-15T16:04:00.233" v="1914" actId="478"/>
          <ac:spMkLst>
            <pc:docMk/>
            <pc:sldMk cId="1258229305" sldId="273"/>
            <ac:spMk id="2" creationId="{0BFAEA87-C88D-44FC-ABF2-F8685C4080E9}"/>
          </ac:spMkLst>
        </pc:spChg>
        <pc:graphicFrameChg chg="add del modGraphic">
          <ac:chgData name="Edwing Amir Moreno Moreno" userId="170aeec328efcd95" providerId="LiveId" clId="{119EBB8C-1394-4474-9F7D-EA40E2D0BCAB}" dt="2021-04-15T16:04:24.412" v="1986" actId="20577"/>
          <ac:graphicFrameMkLst>
            <pc:docMk/>
            <pc:sldMk cId="1258229305" sldId="273"/>
            <ac:graphicFrameMk id="3" creationId="{20144646-B4DF-440D-8C3A-5F949989D975}"/>
          </ac:graphicFrameMkLst>
        </pc:graphicFrameChg>
        <pc:picChg chg="add mod">
          <ac:chgData name="Edwing Amir Moreno Moreno" userId="170aeec328efcd95" providerId="LiveId" clId="{119EBB8C-1394-4474-9F7D-EA40E2D0BCAB}" dt="2021-04-15T17:02:48.234" v="4436" actId="1076"/>
          <ac:picMkLst>
            <pc:docMk/>
            <pc:sldMk cId="1258229305" sldId="273"/>
            <ac:picMk id="4" creationId="{07DE7F7C-2EB7-45D5-9AF5-F76314BD3DB3}"/>
          </ac:picMkLst>
        </pc:picChg>
      </pc:sldChg>
      <pc:sldChg chg="addSp delSp modSp mod modClrScheme modAnim chgLayout">
        <pc:chgData name="Edwing Amir Moreno Moreno" userId="170aeec328efcd95" providerId="LiveId" clId="{119EBB8C-1394-4474-9F7D-EA40E2D0BCAB}" dt="2021-04-15T17:15:06.626" v="4490" actId="403"/>
        <pc:sldMkLst>
          <pc:docMk/>
          <pc:sldMk cId="3766148100" sldId="274"/>
        </pc:sldMkLst>
        <pc:spChg chg="mod">
          <ac:chgData name="Edwing Amir Moreno Moreno" userId="170aeec328efcd95" providerId="LiveId" clId="{119EBB8C-1394-4474-9F7D-EA40E2D0BCAB}" dt="2021-04-15T16:04:44.277" v="2013" actId="20577"/>
          <ac:spMkLst>
            <pc:docMk/>
            <pc:sldMk cId="3766148100" sldId="274"/>
            <ac:spMk id="2" creationId="{35496B57-3409-4650-8242-8BFDD8E1AAF4}"/>
          </ac:spMkLst>
        </pc:spChg>
        <pc:spChg chg="add del mod">
          <ac:chgData name="Edwing Amir Moreno Moreno" userId="170aeec328efcd95" providerId="LiveId" clId="{119EBB8C-1394-4474-9F7D-EA40E2D0BCAB}" dt="2021-04-15T17:15:06.626" v="4490" actId="403"/>
          <ac:spMkLst>
            <pc:docMk/>
            <pc:sldMk cId="3766148100" sldId="274"/>
            <ac:spMk id="3" creationId="{E8E928DF-5401-45A5-9505-4BE579C2AB6D}"/>
          </ac:spMkLst>
        </pc:spChg>
        <pc:spChg chg="add del mod ord">
          <ac:chgData name="Edwing Amir Moreno Moreno" userId="170aeec328efcd95" providerId="LiveId" clId="{119EBB8C-1394-4474-9F7D-EA40E2D0BCAB}" dt="2021-04-15T16:04:37.198" v="1989" actId="478"/>
          <ac:spMkLst>
            <pc:docMk/>
            <pc:sldMk cId="3766148100" sldId="274"/>
            <ac:spMk id="4" creationId="{E4C61B69-5558-4696-91E2-8FF02C407AE1}"/>
          </ac:spMkLst>
        </pc:spChg>
        <pc:picChg chg="add mod">
          <ac:chgData name="Edwing Amir Moreno Moreno" userId="170aeec328efcd95" providerId="LiveId" clId="{119EBB8C-1394-4474-9F7D-EA40E2D0BCAB}" dt="2021-04-15T17:02:56.234" v="4438" actId="1076"/>
          <ac:picMkLst>
            <pc:docMk/>
            <pc:sldMk cId="3766148100" sldId="274"/>
            <ac:picMk id="5" creationId="{1FF47597-0DC2-4FBA-87D2-C0A03B9AAC16}"/>
          </ac:picMkLst>
        </pc:picChg>
      </pc:sldChg>
      <pc:sldChg chg="addSp delSp modSp mod modClrScheme delAnim chgLayout">
        <pc:chgData name="Edwing Amir Moreno Moreno" userId="170aeec328efcd95" providerId="LiveId" clId="{119EBB8C-1394-4474-9F7D-EA40E2D0BCAB}" dt="2021-04-15T17:03:55.082" v="4450" actId="1076"/>
        <pc:sldMkLst>
          <pc:docMk/>
          <pc:sldMk cId="2759998379" sldId="276"/>
        </pc:sldMkLst>
        <pc:spChg chg="add del mod ord">
          <ac:chgData name="Edwing Amir Moreno Moreno" userId="170aeec328efcd95" providerId="LiveId" clId="{119EBB8C-1394-4474-9F7D-EA40E2D0BCAB}" dt="2021-04-15T16:19:59.621" v="2792" actId="478"/>
          <ac:spMkLst>
            <pc:docMk/>
            <pc:sldMk cId="2759998379" sldId="276"/>
            <ac:spMk id="2" creationId="{A2F8D1DF-9169-434F-BAA0-2A336F7FDCF9}"/>
          </ac:spMkLst>
        </pc:spChg>
        <pc:spChg chg="mod">
          <ac:chgData name="Edwing Amir Moreno Moreno" userId="170aeec328efcd95" providerId="LiveId" clId="{119EBB8C-1394-4474-9F7D-EA40E2D0BCAB}" dt="2021-04-15T16:20:14.508" v="2814" actId="1076"/>
          <ac:spMkLst>
            <pc:docMk/>
            <pc:sldMk cId="2759998379" sldId="276"/>
            <ac:spMk id="15" creationId="{2A6BC6A3-0708-4DAB-B95B-344AE83BA707}"/>
          </ac:spMkLst>
        </pc:spChg>
        <pc:spChg chg="mod">
          <ac:chgData name="Edwing Amir Moreno Moreno" userId="170aeec328efcd95" providerId="LiveId" clId="{119EBB8C-1394-4474-9F7D-EA40E2D0BCAB}" dt="2021-04-15T16:20:55.827" v="2843" actId="20577"/>
          <ac:spMkLst>
            <pc:docMk/>
            <pc:sldMk cId="2759998379" sldId="276"/>
            <ac:spMk id="16" creationId="{C841DF52-0230-45A5-ADC5-01E34A0A7E03}"/>
          </ac:spMkLst>
        </pc:spChg>
        <pc:spChg chg="mod">
          <ac:chgData name="Edwing Amir Moreno Moreno" userId="170aeec328efcd95" providerId="LiveId" clId="{119EBB8C-1394-4474-9F7D-EA40E2D0BCAB}" dt="2021-04-15T16:21:07.530" v="2878" actId="20577"/>
          <ac:spMkLst>
            <pc:docMk/>
            <pc:sldMk cId="2759998379" sldId="276"/>
            <ac:spMk id="17" creationId="{DFB0FBE2-6C2E-45DC-80C9-B93823AD2996}"/>
          </ac:spMkLst>
        </pc:spChg>
        <pc:spChg chg="mod">
          <ac:chgData name="Edwing Amir Moreno Moreno" userId="170aeec328efcd95" providerId="LiveId" clId="{119EBB8C-1394-4474-9F7D-EA40E2D0BCAB}" dt="2021-04-15T16:21:28.790" v="2964" actId="20577"/>
          <ac:spMkLst>
            <pc:docMk/>
            <pc:sldMk cId="2759998379" sldId="276"/>
            <ac:spMk id="18" creationId="{FDE9569C-9C66-479E-BAF9-EA7A3486D6DE}"/>
          </ac:spMkLst>
        </pc:spChg>
        <pc:spChg chg="mod">
          <ac:chgData name="Edwing Amir Moreno Moreno" userId="170aeec328efcd95" providerId="LiveId" clId="{119EBB8C-1394-4474-9F7D-EA40E2D0BCAB}" dt="2021-04-15T16:21:21.575" v="2932" actId="20577"/>
          <ac:spMkLst>
            <pc:docMk/>
            <pc:sldMk cId="2759998379" sldId="276"/>
            <ac:spMk id="19" creationId="{E5F290A9-0BBD-4BC7-8106-4EBA04D8BE5A}"/>
          </ac:spMkLst>
        </pc:spChg>
        <pc:spChg chg="del">
          <ac:chgData name="Edwing Amir Moreno Moreno" userId="170aeec328efcd95" providerId="LiveId" clId="{119EBB8C-1394-4474-9F7D-EA40E2D0BCAB}" dt="2021-04-15T16:20:40.987" v="2816" actId="478"/>
          <ac:spMkLst>
            <pc:docMk/>
            <pc:sldMk cId="2759998379" sldId="276"/>
            <ac:spMk id="30" creationId="{8672ADC8-E6F9-4DE5-9173-9D037DF76ED9}"/>
          </ac:spMkLst>
        </pc:spChg>
        <pc:spChg chg="del">
          <ac:chgData name="Edwing Amir Moreno Moreno" userId="170aeec328efcd95" providerId="LiveId" clId="{119EBB8C-1394-4474-9F7D-EA40E2D0BCAB}" dt="2021-04-15T16:20:42.932" v="2817" actId="478"/>
          <ac:spMkLst>
            <pc:docMk/>
            <pc:sldMk cId="2759998379" sldId="276"/>
            <ac:spMk id="32" creationId="{6880DD67-C797-414D-942D-372BDA9A6393}"/>
          </ac:spMkLst>
        </pc:spChg>
        <pc:picChg chg="add mod">
          <ac:chgData name="Edwing Amir Moreno Moreno" userId="170aeec328efcd95" providerId="LiveId" clId="{119EBB8C-1394-4474-9F7D-EA40E2D0BCAB}" dt="2021-04-15T17:03:55.082" v="4450" actId="1076"/>
          <ac:picMkLst>
            <pc:docMk/>
            <pc:sldMk cId="2759998379" sldId="276"/>
            <ac:picMk id="3" creationId="{8D125901-EF0E-40C2-A5F5-F6412BB646E2}"/>
          </ac:picMkLst>
        </pc:picChg>
        <pc:picChg chg="del">
          <ac:chgData name="Edwing Amir Moreno Moreno" userId="170aeec328efcd95" providerId="LiveId" clId="{119EBB8C-1394-4474-9F7D-EA40E2D0BCAB}" dt="2021-04-15T16:20:18.119" v="2815" actId="478"/>
          <ac:picMkLst>
            <pc:docMk/>
            <pc:sldMk cId="2759998379" sldId="276"/>
            <ac:picMk id="28" creationId="{4380EF2D-ADAA-4A55-A1A3-F60BFF08EECB}"/>
          </ac:picMkLst>
        </pc:picChg>
      </pc:sldChg>
      <pc:sldChg chg="addSp delSp modSp mod modClrScheme chgLayout">
        <pc:chgData name="Edwing Amir Moreno Moreno" userId="170aeec328efcd95" providerId="LiveId" clId="{119EBB8C-1394-4474-9F7D-EA40E2D0BCAB}" dt="2021-04-15T17:04:21.585" v="4458" actId="1076"/>
        <pc:sldMkLst>
          <pc:docMk/>
          <pc:sldMk cId="3454838367" sldId="277"/>
        </pc:sldMkLst>
        <pc:spChg chg="mod">
          <ac:chgData name="Edwing Amir Moreno Moreno" userId="170aeec328efcd95" providerId="LiveId" clId="{119EBB8C-1394-4474-9F7D-EA40E2D0BCAB}" dt="2021-04-15T16:42:39.418" v="3402" actId="14100"/>
          <ac:spMkLst>
            <pc:docMk/>
            <pc:sldMk cId="3454838367" sldId="277"/>
            <ac:spMk id="3" creationId="{25F8A159-14AE-4B3D-97DD-0C58D3ED1A6D}"/>
          </ac:spMkLst>
        </pc:spChg>
        <pc:spChg chg="add del mod ord">
          <ac:chgData name="Edwing Amir Moreno Moreno" userId="170aeec328efcd95" providerId="LiveId" clId="{119EBB8C-1394-4474-9F7D-EA40E2D0BCAB}" dt="2021-04-15T16:42:31.794" v="3401" actId="478"/>
          <ac:spMkLst>
            <pc:docMk/>
            <pc:sldMk cId="3454838367" sldId="277"/>
            <ac:spMk id="5" creationId="{8AEDBBAC-F29A-4D79-94C0-637AE264C3F5}"/>
          </ac:spMkLst>
        </pc:spChg>
        <pc:picChg chg="add mod">
          <ac:chgData name="Edwing Amir Moreno Moreno" userId="170aeec328efcd95" providerId="LiveId" clId="{119EBB8C-1394-4474-9F7D-EA40E2D0BCAB}" dt="2021-04-15T17:04:21.585" v="4458" actId="1076"/>
          <ac:picMkLst>
            <pc:docMk/>
            <pc:sldMk cId="3454838367" sldId="277"/>
            <ac:picMk id="6" creationId="{C5E9558F-402A-4F3A-BCCE-2ED1F919CF6D}"/>
          </ac:picMkLst>
        </pc:picChg>
      </pc:sldChg>
      <pc:sldChg chg="addSp delSp modSp mod modClrScheme chgLayout">
        <pc:chgData name="Edwing Amir Moreno Moreno" userId="170aeec328efcd95" providerId="LiveId" clId="{119EBB8C-1394-4474-9F7D-EA40E2D0BCAB}" dt="2021-04-15T16:59:19.057" v="4407" actId="14100"/>
        <pc:sldMkLst>
          <pc:docMk/>
          <pc:sldMk cId="1321899254" sldId="278"/>
        </pc:sldMkLst>
        <pc:spChg chg="add del mod ord">
          <ac:chgData name="Edwing Amir Moreno Moreno" userId="170aeec328efcd95" providerId="LiveId" clId="{119EBB8C-1394-4474-9F7D-EA40E2D0BCAB}" dt="2021-04-15T16:42:52.238" v="3403" actId="478"/>
          <ac:spMkLst>
            <pc:docMk/>
            <pc:sldMk cId="1321899254" sldId="278"/>
            <ac:spMk id="3" creationId="{4E7F8FF8-3271-41E0-9ABF-2110F3E949EE}"/>
          </ac:spMkLst>
        </pc:spChg>
        <pc:graphicFrameChg chg="mod modGraphic">
          <ac:chgData name="Edwing Amir Moreno Moreno" userId="170aeec328efcd95" providerId="LiveId" clId="{119EBB8C-1394-4474-9F7D-EA40E2D0BCAB}" dt="2021-04-15T16:59:19.057" v="4407" actId="14100"/>
          <ac:graphicFrameMkLst>
            <pc:docMk/>
            <pc:sldMk cId="1321899254" sldId="278"/>
            <ac:graphicFrameMk id="2" creationId="{7E927239-4D7F-47D1-929D-926E9CFAC4E5}"/>
          </ac:graphicFrameMkLst>
        </pc:graphicFrameChg>
      </pc:sldChg>
      <pc:sldChg chg="addSp delSp modSp mod modClrScheme delAnim modAnim chgLayout">
        <pc:chgData name="Edwing Amir Moreno Moreno" userId="170aeec328efcd95" providerId="LiveId" clId="{119EBB8C-1394-4474-9F7D-EA40E2D0BCAB}" dt="2021-04-15T17:01:04.626" v="4414" actId="1076"/>
        <pc:sldMkLst>
          <pc:docMk/>
          <pc:sldMk cId="3035024703" sldId="280"/>
        </pc:sldMkLst>
        <pc:spChg chg="add del mod ord">
          <ac:chgData name="Edwing Amir Moreno Moreno" userId="170aeec328efcd95" providerId="LiveId" clId="{119EBB8C-1394-4474-9F7D-EA40E2D0BCAB}" dt="2021-04-15T15:14:37.702" v="176" actId="478"/>
          <ac:spMkLst>
            <pc:docMk/>
            <pc:sldMk cId="3035024703" sldId="280"/>
            <ac:spMk id="2" creationId="{4889DABF-E48F-45DD-B0DB-E47C31DC7FF7}"/>
          </ac:spMkLst>
        </pc:spChg>
        <pc:spChg chg="del">
          <ac:chgData name="Edwing Amir Moreno Moreno" userId="170aeec328efcd95" providerId="LiveId" clId="{119EBB8C-1394-4474-9F7D-EA40E2D0BCAB}" dt="2021-04-15T15:14:36.087" v="175" actId="478"/>
          <ac:spMkLst>
            <pc:docMk/>
            <pc:sldMk cId="3035024703" sldId="280"/>
            <ac:spMk id="5" creationId="{ADDBCFB6-395D-4905-A053-DF601D395459}"/>
          </ac:spMkLst>
        </pc:spChg>
        <pc:spChg chg="add mod">
          <ac:chgData name="Edwing Amir Moreno Moreno" userId="170aeec328efcd95" providerId="LiveId" clId="{119EBB8C-1394-4474-9F7D-EA40E2D0BCAB}" dt="2021-04-15T15:15:25.935" v="189" actId="20577"/>
          <ac:spMkLst>
            <pc:docMk/>
            <pc:sldMk cId="3035024703" sldId="280"/>
            <ac:spMk id="6" creationId="{FA65DEED-5722-4148-B33F-8B95657BE09D}"/>
          </ac:spMkLst>
        </pc:spChg>
        <pc:picChg chg="add mod">
          <ac:chgData name="Edwing Amir Moreno Moreno" userId="170aeec328efcd95" providerId="LiveId" clId="{119EBB8C-1394-4474-9F7D-EA40E2D0BCAB}" dt="2021-04-15T17:01:04.626" v="4414" actId="1076"/>
          <ac:picMkLst>
            <pc:docMk/>
            <pc:sldMk cId="3035024703" sldId="280"/>
            <ac:picMk id="7" creationId="{06B9777E-9815-409C-84C3-C1352494A371}"/>
          </ac:picMkLst>
        </pc:picChg>
      </pc:sldChg>
      <pc:sldChg chg="addSp delSp modSp mod modClrScheme modAnim chgLayout">
        <pc:chgData name="Edwing Amir Moreno Moreno" userId="170aeec328efcd95" providerId="LiveId" clId="{119EBB8C-1394-4474-9F7D-EA40E2D0BCAB}" dt="2021-04-15T17:01:11.010" v="4416" actId="1076"/>
        <pc:sldMkLst>
          <pc:docMk/>
          <pc:sldMk cId="32756611" sldId="281"/>
        </pc:sldMkLst>
        <pc:spChg chg="add del mod ord">
          <ac:chgData name="Edwing Amir Moreno Moreno" userId="170aeec328efcd95" providerId="LiveId" clId="{119EBB8C-1394-4474-9F7D-EA40E2D0BCAB}" dt="2021-04-15T15:16:04.341" v="196" actId="478"/>
          <ac:spMkLst>
            <pc:docMk/>
            <pc:sldMk cId="32756611" sldId="281"/>
            <ac:spMk id="2" creationId="{5D5B5333-93B9-4144-B349-E277F3EBB22A}"/>
          </ac:spMkLst>
        </pc:spChg>
        <pc:spChg chg="mod">
          <ac:chgData name="Edwing Amir Moreno Moreno" userId="170aeec328efcd95" providerId="LiveId" clId="{119EBB8C-1394-4474-9F7D-EA40E2D0BCAB}" dt="2021-04-15T15:21:55.065" v="306" actId="1076"/>
          <ac:spMkLst>
            <pc:docMk/>
            <pc:sldMk cId="32756611" sldId="281"/>
            <ac:spMk id="4" creationId="{6AE7D4E4-850D-4411-97FB-B424D5697F1C}"/>
          </ac:spMkLst>
        </pc:spChg>
        <pc:spChg chg="mod">
          <ac:chgData name="Edwing Amir Moreno Moreno" userId="170aeec328efcd95" providerId="LiveId" clId="{119EBB8C-1394-4474-9F7D-EA40E2D0BCAB}" dt="2021-04-15T15:25:57.460" v="637" actId="20577"/>
          <ac:spMkLst>
            <pc:docMk/>
            <pc:sldMk cId="32756611" sldId="281"/>
            <ac:spMk id="5" creationId="{ADDBCFB6-395D-4905-A053-DF601D395459}"/>
          </ac:spMkLst>
        </pc:spChg>
        <pc:spChg chg="add mod">
          <ac:chgData name="Edwing Amir Moreno Moreno" userId="170aeec328efcd95" providerId="LiveId" clId="{119EBB8C-1394-4474-9F7D-EA40E2D0BCAB}" dt="2021-04-15T15:23:08.735" v="333" actId="1076"/>
          <ac:spMkLst>
            <pc:docMk/>
            <pc:sldMk cId="32756611" sldId="281"/>
            <ac:spMk id="9" creationId="{F60E5064-9B2A-4C36-B84E-972F4FAEA765}"/>
          </ac:spMkLst>
        </pc:spChg>
        <pc:spChg chg="add mod">
          <ac:chgData name="Edwing Amir Moreno Moreno" userId="170aeec328efcd95" providerId="LiveId" clId="{119EBB8C-1394-4474-9F7D-EA40E2D0BCAB}" dt="2021-04-15T15:23:02.125" v="332" actId="20577"/>
          <ac:spMkLst>
            <pc:docMk/>
            <pc:sldMk cId="32756611" sldId="281"/>
            <ac:spMk id="10" creationId="{11017B8A-DB0C-4283-925F-FE9B1BA35C61}"/>
          </ac:spMkLst>
        </pc:spChg>
        <pc:picChg chg="add mod">
          <ac:chgData name="Edwing Amir Moreno Moreno" userId="170aeec328efcd95" providerId="LiveId" clId="{119EBB8C-1394-4474-9F7D-EA40E2D0BCAB}" dt="2021-04-15T15:22:09.712" v="311" actId="14100"/>
          <ac:picMkLst>
            <pc:docMk/>
            <pc:sldMk cId="32756611" sldId="281"/>
            <ac:picMk id="3" creationId="{091038A2-900A-4DF6-BEBF-51FBD648D9EE}"/>
          </ac:picMkLst>
        </pc:picChg>
        <pc:picChg chg="add mod">
          <ac:chgData name="Edwing Amir Moreno Moreno" userId="170aeec328efcd95" providerId="LiveId" clId="{119EBB8C-1394-4474-9F7D-EA40E2D0BCAB}" dt="2021-04-15T17:01:11.010" v="4416" actId="1076"/>
          <ac:picMkLst>
            <pc:docMk/>
            <pc:sldMk cId="32756611" sldId="281"/>
            <ac:picMk id="11" creationId="{88C6A5D2-AC30-4A61-BA01-D71B1450BAE8}"/>
          </ac:picMkLst>
        </pc:picChg>
        <pc:cxnChg chg="add mod">
          <ac:chgData name="Edwing Amir Moreno Moreno" userId="170aeec328efcd95" providerId="LiveId" clId="{119EBB8C-1394-4474-9F7D-EA40E2D0BCAB}" dt="2021-04-15T15:22:28.443" v="321" actId="692"/>
          <ac:cxnSpMkLst>
            <pc:docMk/>
            <pc:sldMk cId="32756611" sldId="281"/>
            <ac:cxnSpMk id="7" creationId="{D56E60E2-F897-498A-AECE-30DC8530D784}"/>
          </ac:cxnSpMkLst>
        </pc:cxnChg>
        <pc:cxnChg chg="add mod">
          <ac:chgData name="Edwing Amir Moreno Moreno" userId="170aeec328efcd95" providerId="LiveId" clId="{119EBB8C-1394-4474-9F7D-EA40E2D0BCAB}" dt="2021-04-15T15:22:36.176" v="323" actId="1076"/>
          <ac:cxnSpMkLst>
            <pc:docMk/>
            <pc:sldMk cId="32756611" sldId="281"/>
            <ac:cxnSpMk id="8" creationId="{5482AAB7-76C1-4E42-B006-A6C9D61C3ED5}"/>
          </ac:cxnSpMkLst>
        </pc:cxnChg>
      </pc:sldChg>
      <pc:sldChg chg="addSp delSp modSp mod modClrScheme delAnim modAnim chgLayout">
        <pc:chgData name="Edwing Amir Moreno Moreno" userId="170aeec328efcd95" providerId="LiveId" clId="{119EBB8C-1394-4474-9F7D-EA40E2D0BCAB}" dt="2021-04-15T17:01:32.923" v="4418" actId="1076"/>
        <pc:sldMkLst>
          <pc:docMk/>
          <pc:sldMk cId="3067460105" sldId="283"/>
        </pc:sldMkLst>
        <pc:spChg chg="add del mod ord">
          <ac:chgData name="Edwing Amir Moreno Moreno" userId="170aeec328efcd95" providerId="LiveId" clId="{119EBB8C-1394-4474-9F7D-EA40E2D0BCAB}" dt="2021-04-15T15:30:24.137" v="648" actId="478"/>
          <ac:spMkLst>
            <pc:docMk/>
            <pc:sldMk cId="3067460105" sldId="283"/>
            <ac:spMk id="2" creationId="{D39880C0-48E5-44DA-A072-AAFFB91D8206}"/>
          </ac:spMkLst>
        </pc:spChg>
        <pc:spChg chg="mod">
          <ac:chgData name="Edwing Amir Moreno Moreno" userId="170aeec328efcd95" providerId="LiveId" clId="{119EBB8C-1394-4474-9F7D-EA40E2D0BCAB}" dt="2021-04-15T15:30:54.881" v="659" actId="27636"/>
          <ac:spMkLst>
            <pc:docMk/>
            <pc:sldMk cId="3067460105" sldId="283"/>
            <ac:spMk id="4" creationId="{6AE7D4E4-850D-4411-97FB-B424D5697F1C}"/>
          </ac:spMkLst>
        </pc:spChg>
        <pc:spChg chg="del mod">
          <ac:chgData name="Edwing Amir Moreno Moreno" userId="170aeec328efcd95" providerId="LiveId" clId="{119EBB8C-1394-4474-9F7D-EA40E2D0BCAB}" dt="2021-04-15T15:30:29.139" v="652" actId="478"/>
          <ac:spMkLst>
            <pc:docMk/>
            <pc:sldMk cId="3067460105" sldId="283"/>
            <ac:spMk id="5" creationId="{ADDBCFB6-395D-4905-A053-DF601D395459}"/>
          </ac:spMkLst>
        </pc:spChg>
        <pc:spChg chg="add del">
          <ac:chgData name="Edwing Amir Moreno Moreno" userId="170aeec328efcd95" providerId="LiveId" clId="{119EBB8C-1394-4474-9F7D-EA40E2D0BCAB}" dt="2021-04-15T15:31:58.854" v="665" actId="478"/>
          <ac:spMkLst>
            <pc:docMk/>
            <pc:sldMk cId="3067460105" sldId="283"/>
            <ac:spMk id="8" creationId="{36254211-D2FF-45E7-B802-A0CE60140BD1}"/>
          </ac:spMkLst>
        </pc:spChg>
        <pc:spChg chg="add mod">
          <ac:chgData name="Edwing Amir Moreno Moreno" userId="170aeec328efcd95" providerId="LiveId" clId="{119EBB8C-1394-4474-9F7D-EA40E2D0BCAB}" dt="2021-04-15T15:35:43.344" v="952" actId="20577"/>
          <ac:spMkLst>
            <pc:docMk/>
            <pc:sldMk cId="3067460105" sldId="283"/>
            <ac:spMk id="10" creationId="{D71F7F6E-1032-4836-9B51-F0D41112B8B3}"/>
          </ac:spMkLst>
        </pc:spChg>
        <pc:picChg chg="add mod">
          <ac:chgData name="Edwing Amir Moreno Moreno" userId="170aeec328efcd95" providerId="LiveId" clId="{119EBB8C-1394-4474-9F7D-EA40E2D0BCAB}" dt="2021-04-15T15:35:53.479" v="953" actId="1076"/>
          <ac:picMkLst>
            <pc:docMk/>
            <pc:sldMk cId="3067460105" sldId="283"/>
            <ac:picMk id="3" creationId="{7E9E24B9-83A5-4814-9C24-AE424E379C4B}"/>
          </ac:picMkLst>
        </pc:picChg>
        <pc:picChg chg="add mod">
          <ac:chgData name="Edwing Amir Moreno Moreno" userId="170aeec328efcd95" providerId="LiveId" clId="{119EBB8C-1394-4474-9F7D-EA40E2D0BCAB}" dt="2021-04-15T17:01:32.923" v="4418" actId="1076"/>
          <ac:picMkLst>
            <pc:docMk/>
            <pc:sldMk cId="3067460105" sldId="283"/>
            <ac:picMk id="11" creationId="{EFC5E843-BA5F-4AA5-845D-62FE76AFFE9D}"/>
          </ac:picMkLst>
        </pc:picChg>
        <pc:cxnChg chg="add del">
          <ac:chgData name="Edwing Amir Moreno Moreno" userId="170aeec328efcd95" providerId="LiveId" clId="{119EBB8C-1394-4474-9F7D-EA40E2D0BCAB}" dt="2021-04-15T15:31:26.537" v="663" actId="478"/>
          <ac:cxnSpMkLst>
            <pc:docMk/>
            <pc:sldMk cId="3067460105" sldId="283"/>
            <ac:cxnSpMk id="7" creationId="{83D4902E-EDB8-4DD4-BC30-FF9B9D9D9219}"/>
          </ac:cxnSpMkLst>
        </pc:cxnChg>
      </pc:sldChg>
      <pc:sldChg chg="addSp delSp modSp mod modClrScheme delAnim modAnim chgLayout">
        <pc:chgData name="Edwing Amir Moreno Moreno" userId="170aeec328efcd95" providerId="LiveId" clId="{119EBB8C-1394-4474-9F7D-EA40E2D0BCAB}" dt="2021-04-15T17:01:40.434" v="4420" actId="1076"/>
        <pc:sldMkLst>
          <pc:docMk/>
          <pc:sldMk cId="3493840027" sldId="284"/>
        </pc:sldMkLst>
        <pc:spChg chg="add del mod ord">
          <ac:chgData name="Edwing Amir Moreno Moreno" userId="170aeec328efcd95" providerId="LiveId" clId="{119EBB8C-1394-4474-9F7D-EA40E2D0BCAB}" dt="2021-04-15T15:40:36.736" v="961" actId="478"/>
          <ac:spMkLst>
            <pc:docMk/>
            <pc:sldMk cId="3493840027" sldId="284"/>
            <ac:spMk id="2" creationId="{63F9C3CF-EC7F-4849-9DE2-134CCC804A79}"/>
          </ac:spMkLst>
        </pc:spChg>
        <pc:spChg chg="mod">
          <ac:chgData name="Edwing Amir Moreno Moreno" userId="170aeec328efcd95" providerId="LiveId" clId="{119EBB8C-1394-4474-9F7D-EA40E2D0BCAB}" dt="2021-04-15T15:43:18.062" v="990" actId="27636"/>
          <ac:spMkLst>
            <pc:docMk/>
            <pc:sldMk cId="3493840027" sldId="284"/>
            <ac:spMk id="4" creationId="{6AE7D4E4-850D-4411-97FB-B424D5697F1C}"/>
          </ac:spMkLst>
        </pc:spChg>
        <pc:spChg chg="del">
          <ac:chgData name="Edwing Amir Moreno Moreno" userId="170aeec328efcd95" providerId="LiveId" clId="{119EBB8C-1394-4474-9F7D-EA40E2D0BCAB}" dt="2021-04-15T15:40:35.270" v="960" actId="478"/>
          <ac:spMkLst>
            <pc:docMk/>
            <pc:sldMk cId="3493840027" sldId="284"/>
            <ac:spMk id="5" creationId="{ADDBCFB6-395D-4905-A053-DF601D395459}"/>
          </ac:spMkLst>
        </pc:spChg>
        <pc:spChg chg="add mod">
          <ac:chgData name="Edwing Amir Moreno Moreno" userId="170aeec328efcd95" providerId="LiveId" clId="{119EBB8C-1394-4474-9F7D-EA40E2D0BCAB}" dt="2021-04-15T15:43:36.839" v="992" actId="1076"/>
          <ac:spMkLst>
            <pc:docMk/>
            <pc:sldMk cId="3493840027" sldId="284"/>
            <ac:spMk id="9" creationId="{2F72C95D-EF15-4CB8-AA45-FEC3630D6A36}"/>
          </ac:spMkLst>
        </pc:spChg>
        <pc:spChg chg="add mod">
          <ac:chgData name="Edwing Amir Moreno Moreno" userId="170aeec328efcd95" providerId="LiveId" clId="{119EBB8C-1394-4474-9F7D-EA40E2D0BCAB}" dt="2021-04-15T15:43:36.839" v="992" actId="1076"/>
          <ac:spMkLst>
            <pc:docMk/>
            <pc:sldMk cId="3493840027" sldId="284"/>
            <ac:spMk id="10" creationId="{12EFC419-19EE-41A3-8BA5-B1F4F765D154}"/>
          </ac:spMkLst>
        </pc:spChg>
        <pc:spChg chg="add mod">
          <ac:chgData name="Edwing Amir Moreno Moreno" userId="170aeec328efcd95" providerId="LiveId" clId="{119EBB8C-1394-4474-9F7D-EA40E2D0BCAB}" dt="2021-04-15T15:43:30.569" v="991" actId="1076"/>
          <ac:spMkLst>
            <pc:docMk/>
            <pc:sldMk cId="3493840027" sldId="284"/>
            <ac:spMk id="11" creationId="{1E0D31EF-B3EA-4696-8BE0-2BA3BE066228}"/>
          </ac:spMkLst>
        </pc:spChg>
        <pc:spChg chg="add mod">
          <ac:chgData name="Edwing Amir Moreno Moreno" userId="170aeec328efcd95" providerId="LiveId" clId="{119EBB8C-1394-4474-9F7D-EA40E2D0BCAB}" dt="2021-04-15T15:43:30.569" v="991" actId="1076"/>
          <ac:spMkLst>
            <pc:docMk/>
            <pc:sldMk cId="3493840027" sldId="284"/>
            <ac:spMk id="12" creationId="{EF00E1BE-ED7A-49D4-BA41-DDF4CB5054CB}"/>
          </ac:spMkLst>
        </pc:spChg>
        <pc:spChg chg="add mod">
          <ac:chgData name="Edwing Amir Moreno Moreno" userId="170aeec328efcd95" providerId="LiveId" clId="{119EBB8C-1394-4474-9F7D-EA40E2D0BCAB}" dt="2021-04-15T15:46:21.966" v="1213" actId="1076"/>
          <ac:spMkLst>
            <pc:docMk/>
            <pc:sldMk cId="3493840027" sldId="284"/>
            <ac:spMk id="13" creationId="{99AAFCDA-7824-47C7-80DD-D67775FDE438}"/>
          </ac:spMkLst>
        </pc:spChg>
        <pc:picChg chg="add mod modCrop">
          <ac:chgData name="Edwing Amir Moreno Moreno" userId="170aeec328efcd95" providerId="LiveId" clId="{119EBB8C-1394-4474-9F7D-EA40E2D0BCAB}" dt="2021-04-15T15:43:30.569" v="991" actId="1076"/>
          <ac:picMkLst>
            <pc:docMk/>
            <pc:sldMk cId="3493840027" sldId="284"/>
            <ac:picMk id="6" creationId="{BC980815-9856-4B47-AFCF-5BFF74BD0BA6}"/>
          </ac:picMkLst>
        </pc:picChg>
        <pc:picChg chg="add mod modCrop">
          <ac:chgData name="Edwing Amir Moreno Moreno" userId="170aeec328efcd95" providerId="LiveId" clId="{119EBB8C-1394-4474-9F7D-EA40E2D0BCAB}" dt="2021-04-15T15:43:36.839" v="992" actId="1076"/>
          <ac:picMkLst>
            <pc:docMk/>
            <pc:sldMk cId="3493840027" sldId="284"/>
            <ac:picMk id="8" creationId="{7FB0022C-BF00-4D38-A740-2A4D2B873B7A}"/>
          </ac:picMkLst>
        </pc:picChg>
        <pc:picChg chg="add mod">
          <ac:chgData name="Edwing Amir Moreno Moreno" userId="170aeec328efcd95" providerId="LiveId" clId="{119EBB8C-1394-4474-9F7D-EA40E2D0BCAB}" dt="2021-04-15T17:01:40.434" v="4420" actId="1076"/>
          <ac:picMkLst>
            <pc:docMk/>
            <pc:sldMk cId="3493840027" sldId="284"/>
            <ac:picMk id="14" creationId="{4A480829-96C8-4A2A-AE55-9701CD255803}"/>
          </ac:picMkLst>
        </pc:picChg>
      </pc:sldChg>
      <pc:sldChg chg="addSp delSp modSp mod modClrScheme modAnim chgLayout">
        <pc:chgData name="Edwing Amir Moreno Moreno" userId="170aeec328efcd95" providerId="LiveId" clId="{119EBB8C-1394-4474-9F7D-EA40E2D0BCAB}" dt="2021-04-15T17:01:53.410" v="4424" actId="1076"/>
        <pc:sldMkLst>
          <pc:docMk/>
          <pc:sldMk cId="3626346746" sldId="285"/>
        </pc:sldMkLst>
        <pc:spChg chg="mod">
          <ac:chgData name="Edwing Amir Moreno Moreno" userId="170aeec328efcd95" providerId="LiveId" clId="{119EBB8C-1394-4474-9F7D-EA40E2D0BCAB}" dt="2021-04-15T15:50:04.984" v="1284"/>
          <ac:spMkLst>
            <pc:docMk/>
            <pc:sldMk cId="3626346746" sldId="285"/>
            <ac:spMk id="3" creationId="{6EB4BCC6-C04E-4C59-9DF1-17E15E8C703C}"/>
          </ac:spMkLst>
        </pc:spChg>
        <pc:spChg chg="add del mod ord">
          <ac:chgData name="Edwing Amir Moreno Moreno" userId="170aeec328efcd95" providerId="LiveId" clId="{119EBB8C-1394-4474-9F7D-EA40E2D0BCAB}" dt="2021-04-15T15:49:43.849" v="1282" actId="478"/>
          <ac:spMkLst>
            <pc:docMk/>
            <pc:sldMk cId="3626346746" sldId="285"/>
            <ac:spMk id="4" creationId="{F5B23EAE-CCB1-4EA5-8902-EC2F05ED4FE6}"/>
          </ac:spMkLst>
        </pc:spChg>
        <pc:picChg chg="add mod">
          <ac:chgData name="Edwing Amir Moreno Moreno" userId="170aeec328efcd95" providerId="LiveId" clId="{119EBB8C-1394-4474-9F7D-EA40E2D0BCAB}" dt="2021-04-15T17:01:53.410" v="4424" actId="1076"/>
          <ac:picMkLst>
            <pc:docMk/>
            <pc:sldMk cId="3626346746" sldId="285"/>
            <ac:picMk id="5" creationId="{3F7EA0A6-694B-44D1-A3C6-F4579A47269D}"/>
          </ac:picMkLst>
        </pc:picChg>
      </pc:sldChg>
      <pc:sldChg chg="addSp delSp modSp mod modClrScheme chgLayout">
        <pc:chgData name="Edwing Amir Moreno Moreno" userId="170aeec328efcd95" providerId="LiveId" clId="{119EBB8C-1394-4474-9F7D-EA40E2D0BCAB}" dt="2021-04-15T17:01:45.954" v="4422" actId="1076"/>
        <pc:sldMkLst>
          <pc:docMk/>
          <pc:sldMk cId="2181464363" sldId="286"/>
        </pc:sldMkLst>
        <pc:spChg chg="mod">
          <ac:chgData name="Edwing Amir Moreno Moreno" userId="170aeec328efcd95" providerId="LiveId" clId="{119EBB8C-1394-4474-9F7D-EA40E2D0BCAB}" dt="2021-04-15T15:48:55.680" v="1281" actId="20577"/>
          <ac:spMkLst>
            <pc:docMk/>
            <pc:sldMk cId="2181464363" sldId="286"/>
            <ac:spMk id="4" creationId="{FEAE1119-C079-4E59-9E9C-01545BF5D5EF}"/>
          </ac:spMkLst>
        </pc:spChg>
        <pc:spChg chg="add del mod ord">
          <ac:chgData name="Edwing Amir Moreno Moreno" userId="170aeec328efcd95" providerId="LiveId" clId="{119EBB8C-1394-4474-9F7D-EA40E2D0BCAB}" dt="2021-04-15T15:48:38.863" v="1219" actId="478"/>
          <ac:spMkLst>
            <pc:docMk/>
            <pc:sldMk cId="2181464363" sldId="286"/>
            <ac:spMk id="5" creationId="{B705F27F-01BA-468D-80E2-0D43E027D299}"/>
          </ac:spMkLst>
        </pc:spChg>
        <pc:picChg chg="add mod">
          <ac:chgData name="Edwing Amir Moreno Moreno" userId="170aeec328efcd95" providerId="LiveId" clId="{119EBB8C-1394-4474-9F7D-EA40E2D0BCAB}" dt="2021-04-15T17:01:45.954" v="4422" actId="1076"/>
          <ac:picMkLst>
            <pc:docMk/>
            <pc:sldMk cId="2181464363" sldId="286"/>
            <ac:picMk id="6" creationId="{8AD5DE5D-EE7C-48F6-9ABB-30E2D2614FFC}"/>
          </ac:picMkLst>
        </pc:picChg>
      </pc:sldChg>
      <pc:sldChg chg="addSp delSp modSp mod modClrScheme modAnim chgLayout">
        <pc:chgData name="Edwing Amir Moreno Moreno" userId="170aeec328efcd95" providerId="LiveId" clId="{119EBB8C-1394-4474-9F7D-EA40E2D0BCAB}" dt="2021-04-15T17:14:20.799" v="4481"/>
        <pc:sldMkLst>
          <pc:docMk/>
          <pc:sldMk cId="85717557" sldId="287"/>
        </pc:sldMkLst>
        <pc:spChg chg="mod">
          <ac:chgData name="Edwing Amir Moreno Moreno" userId="170aeec328efcd95" providerId="LiveId" clId="{119EBB8C-1394-4474-9F7D-EA40E2D0BCAB}" dt="2021-04-15T15:56:21.325" v="1639" actId="20577"/>
          <ac:spMkLst>
            <pc:docMk/>
            <pc:sldMk cId="85717557" sldId="287"/>
            <ac:spMk id="3" creationId="{6EB4BCC6-C04E-4C59-9DF1-17E15E8C703C}"/>
          </ac:spMkLst>
        </pc:spChg>
        <pc:spChg chg="add del mod ord">
          <ac:chgData name="Edwing Amir Moreno Moreno" userId="170aeec328efcd95" providerId="LiveId" clId="{119EBB8C-1394-4474-9F7D-EA40E2D0BCAB}" dt="2021-04-15T15:50:44.851" v="1287" actId="478"/>
          <ac:spMkLst>
            <pc:docMk/>
            <pc:sldMk cId="85717557" sldId="287"/>
            <ac:spMk id="4" creationId="{84D29152-7959-4342-A37A-5C507C547D6B}"/>
          </ac:spMkLst>
        </pc:spChg>
        <pc:picChg chg="add mod">
          <ac:chgData name="Edwing Amir Moreno Moreno" userId="170aeec328efcd95" providerId="LiveId" clId="{119EBB8C-1394-4474-9F7D-EA40E2D0BCAB}" dt="2021-04-15T17:02:00.610" v="4426" actId="1076"/>
          <ac:picMkLst>
            <pc:docMk/>
            <pc:sldMk cId="85717557" sldId="287"/>
            <ac:picMk id="5" creationId="{5EC4D27D-6387-47FE-838C-96E2F8E56F39}"/>
          </ac:picMkLst>
        </pc:picChg>
      </pc:sldChg>
      <pc:sldChg chg="addSp delSp modSp mod modClrScheme modAnim chgLayout">
        <pc:chgData name="Edwing Amir Moreno Moreno" userId="170aeec328efcd95" providerId="LiveId" clId="{119EBB8C-1394-4474-9F7D-EA40E2D0BCAB}" dt="2021-04-15T17:14:28.007" v="4483"/>
        <pc:sldMkLst>
          <pc:docMk/>
          <pc:sldMk cId="3766898128" sldId="288"/>
        </pc:sldMkLst>
        <pc:spChg chg="mod">
          <ac:chgData name="Edwing Amir Moreno Moreno" userId="170aeec328efcd95" providerId="LiveId" clId="{119EBB8C-1394-4474-9F7D-EA40E2D0BCAB}" dt="2021-04-15T15:54:03.365" v="1520" actId="20577"/>
          <ac:spMkLst>
            <pc:docMk/>
            <pc:sldMk cId="3766898128" sldId="288"/>
            <ac:spMk id="3" creationId="{6EB4BCC6-C04E-4C59-9DF1-17E15E8C703C}"/>
          </ac:spMkLst>
        </pc:spChg>
        <pc:spChg chg="add del mod ord">
          <ac:chgData name="Edwing Amir Moreno Moreno" userId="170aeec328efcd95" providerId="LiveId" clId="{119EBB8C-1394-4474-9F7D-EA40E2D0BCAB}" dt="2021-04-15T15:51:28.029" v="1288" actId="478"/>
          <ac:spMkLst>
            <pc:docMk/>
            <pc:sldMk cId="3766898128" sldId="288"/>
            <ac:spMk id="4" creationId="{537C9108-0518-438B-BB24-421AE28369FD}"/>
          </ac:spMkLst>
        </pc:spChg>
        <pc:picChg chg="add mod">
          <ac:chgData name="Edwing Amir Moreno Moreno" userId="170aeec328efcd95" providerId="LiveId" clId="{119EBB8C-1394-4474-9F7D-EA40E2D0BCAB}" dt="2021-04-15T17:02:06.981" v="4428" actId="1076"/>
          <ac:picMkLst>
            <pc:docMk/>
            <pc:sldMk cId="3766898128" sldId="288"/>
            <ac:picMk id="5" creationId="{25A31D84-1920-418D-BF84-A19162F5BB90}"/>
          </ac:picMkLst>
        </pc:picChg>
      </pc:sldChg>
      <pc:sldChg chg="addSp delSp modSp mod modClrScheme modAnim chgLayout">
        <pc:chgData name="Edwing Amir Moreno Moreno" userId="170aeec328efcd95" providerId="LiveId" clId="{119EBB8C-1394-4474-9F7D-EA40E2D0BCAB}" dt="2021-04-15T17:14:34.149" v="4485"/>
        <pc:sldMkLst>
          <pc:docMk/>
          <pc:sldMk cId="1895558972" sldId="289"/>
        </pc:sldMkLst>
        <pc:spChg chg="mod">
          <ac:chgData name="Edwing Amir Moreno Moreno" userId="170aeec328efcd95" providerId="LiveId" clId="{119EBB8C-1394-4474-9F7D-EA40E2D0BCAB}" dt="2021-04-15T15:58:23.777" v="1698" actId="20577"/>
          <ac:spMkLst>
            <pc:docMk/>
            <pc:sldMk cId="1895558972" sldId="289"/>
            <ac:spMk id="3" creationId="{6EB4BCC6-C04E-4C59-9DF1-17E15E8C703C}"/>
          </ac:spMkLst>
        </pc:spChg>
        <pc:spChg chg="add del mod ord">
          <ac:chgData name="Edwing Amir Moreno Moreno" userId="170aeec328efcd95" providerId="LiveId" clId="{119EBB8C-1394-4474-9F7D-EA40E2D0BCAB}" dt="2021-04-15T15:56:37.195" v="1640" actId="478"/>
          <ac:spMkLst>
            <pc:docMk/>
            <pc:sldMk cId="1895558972" sldId="289"/>
            <ac:spMk id="4" creationId="{B650919F-CD18-4A41-857F-E37EA7AC6E44}"/>
          </ac:spMkLst>
        </pc:spChg>
        <pc:picChg chg="add mod">
          <ac:chgData name="Edwing Amir Moreno Moreno" userId="170aeec328efcd95" providerId="LiveId" clId="{119EBB8C-1394-4474-9F7D-EA40E2D0BCAB}" dt="2021-04-15T17:02:15.250" v="4430" actId="1076"/>
          <ac:picMkLst>
            <pc:docMk/>
            <pc:sldMk cId="1895558972" sldId="289"/>
            <ac:picMk id="5" creationId="{4D047677-700C-476C-AFDE-EB82081DB1FB}"/>
          </ac:picMkLst>
        </pc:picChg>
      </pc:sldChg>
      <pc:sldChg chg="addSp delSp modSp mod modClrScheme modAnim chgLayout">
        <pc:chgData name="Edwing Amir Moreno Moreno" userId="170aeec328efcd95" providerId="LiveId" clId="{119EBB8C-1394-4474-9F7D-EA40E2D0BCAB}" dt="2021-04-15T17:14:43.646" v="4488"/>
        <pc:sldMkLst>
          <pc:docMk/>
          <pc:sldMk cId="3781258908" sldId="290"/>
        </pc:sldMkLst>
        <pc:spChg chg="del">
          <ac:chgData name="Edwing Amir Moreno Moreno" userId="170aeec328efcd95" providerId="LiveId" clId="{119EBB8C-1394-4474-9F7D-EA40E2D0BCAB}" dt="2021-04-15T15:58:51.509" v="1700" actId="478"/>
          <ac:spMkLst>
            <pc:docMk/>
            <pc:sldMk cId="3781258908" sldId="290"/>
            <ac:spMk id="3" creationId="{6EB4BCC6-C04E-4C59-9DF1-17E15E8C703C}"/>
          </ac:spMkLst>
        </pc:spChg>
        <pc:spChg chg="add del mod ord">
          <ac:chgData name="Edwing Amir Moreno Moreno" userId="170aeec328efcd95" providerId="LiveId" clId="{119EBB8C-1394-4474-9F7D-EA40E2D0BCAB}" dt="2021-04-15T15:58:53.303" v="1701" actId="478"/>
          <ac:spMkLst>
            <pc:docMk/>
            <pc:sldMk cId="3781258908" sldId="290"/>
            <ac:spMk id="4" creationId="{76AB4EEB-6226-4F59-803F-F77023810FBF}"/>
          </ac:spMkLst>
        </pc:spChg>
        <pc:spChg chg="add mod">
          <ac:chgData name="Edwing Amir Moreno Moreno" userId="170aeec328efcd95" providerId="LiveId" clId="{119EBB8C-1394-4474-9F7D-EA40E2D0BCAB}" dt="2021-04-15T15:59:42.164" v="1741" actId="20577"/>
          <ac:spMkLst>
            <pc:docMk/>
            <pc:sldMk cId="3781258908" sldId="290"/>
            <ac:spMk id="7" creationId="{2373ACC1-CE6C-4130-B451-9076917AE8F3}"/>
          </ac:spMkLst>
        </pc:spChg>
        <pc:picChg chg="add mod">
          <ac:chgData name="Edwing Amir Moreno Moreno" userId="170aeec328efcd95" providerId="LiveId" clId="{119EBB8C-1394-4474-9F7D-EA40E2D0BCAB}" dt="2021-04-15T17:02:23.506" v="4432" actId="1076"/>
          <ac:picMkLst>
            <pc:docMk/>
            <pc:sldMk cId="3781258908" sldId="290"/>
            <ac:picMk id="6" creationId="{A2B9D454-BBA3-4319-894E-EE7977381802}"/>
          </ac:picMkLst>
        </pc:picChg>
        <pc:picChg chg="del">
          <ac:chgData name="Edwing Amir Moreno Moreno" userId="170aeec328efcd95" providerId="LiveId" clId="{119EBB8C-1394-4474-9F7D-EA40E2D0BCAB}" dt="2021-04-15T15:58:49.168" v="1699" actId="478"/>
          <ac:picMkLst>
            <pc:docMk/>
            <pc:sldMk cId="3781258908" sldId="290"/>
            <ac:picMk id="2050" creationId="{F38A6337-8B3C-4513-AC54-569908CF44DA}"/>
          </ac:picMkLst>
        </pc:picChg>
      </pc:sldChg>
      <pc:sldChg chg="addSp delSp modSp mod modClrScheme modAnim chgLayout">
        <pc:chgData name="Edwing Amir Moreno Moreno" userId="170aeec328efcd95" providerId="LiveId" clId="{119EBB8C-1394-4474-9F7D-EA40E2D0BCAB}" dt="2021-04-15T17:15:16.776" v="4491"/>
        <pc:sldMkLst>
          <pc:docMk/>
          <pc:sldMk cId="1380484138" sldId="291"/>
        </pc:sldMkLst>
        <pc:spChg chg="mod">
          <ac:chgData name="Edwing Amir Moreno Moreno" userId="170aeec328efcd95" providerId="LiveId" clId="{119EBB8C-1394-4474-9F7D-EA40E2D0BCAB}" dt="2021-04-15T16:15:23.696" v="2655" actId="20577"/>
          <ac:spMkLst>
            <pc:docMk/>
            <pc:sldMk cId="1380484138" sldId="291"/>
            <ac:spMk id="3" creationId="{01A0282D-600A-42E9-A482-E11198FD0A61}"/>
          </ac:spMkLst>
        </pc:spChg>
        <pc:spChg chg="add del mod ord">
          <ac:chgData name="Edwing Amir Moreno Moreno" userId="170aeec328efcd95" providerId="LiveId" clId="{119EBB8C-1394-4474-9F7D-EA40E2D0BCAB}" dt="2021-04-15T16:15:05.588" v="2603" actId="478"/>
          <ac:spMkLst>
            <pc:docMk/>
            <pc:sldMk cId="1380484138" sldId="291"/>
            <ac:spMk id="4" creationId="{586E3A71-A6DA-408E-A77B-F5A12A0E2D5C}"/>
          </ac:spMkLst>
        </pc:spChg>
        <pc:picChg chg="add mod">
          <ac:chgData name="Edwing Amir Moreno Moreno" userId="170aeec328efcd95" providerId="LiveId" clId="{119EBB8C-1394-4474-9F7D-EA40E2D0BCAB}" dt="2021-04-15T17:03:22.906" v="4440" actId="1076"/>
          <ac:picMkLst>
            <pc:docMk/>
            <pc:sldMk cId="1380484138" sldId="291"/>
            <ac:picMk id="6" creationId="{54A27A14-0C84-4F64-B778-ACA493568F51}"/>
          </ac:picMkLst>
        </pc:picChg>
      </pc:sldChg>
      <pc:sldChg chg="addSp delSp modSp mod modClrScheme chgLayout">
        <pc:chgData name="Edwing Amir Moreno Moreno" userId="170aeec328efcd95" providerId="LiveId" clId="{119EBB8C-1394-4474-9F7D-EA40E2D0BCAB}" dt="2021-04-15T17:03:37.089" v="4444" actId="1076"/>
        <pc:sldMkLst>
          <pc:docMk/>
          <pc:sldMk cId="2189688787" sldId="292"/>
        </pc:sldMkLst>
        <pc:spChg chg="mod">
          <ac:chgData name="Edwing Amir Moreno Moreno" userId="170aeec328efcd95" providerId="LiveId" clId="{119EBB8C-1394-4474-9F7D-EA40E2D0BCAB}" dt="2021-04-15T16:17:43.450" v="2699" actId="20577"/>
          <ac:spMkLst>
            <pc:docMk/>
            <pc:sldMk cId="2189688787" sldId="292"/>
            <ac:spMk id="3" creationId="{03A4A74A-9617-4F4E-AE87-A984CA100C2D}"/>
          </ac:spMkLst>
        </pc:spChg>
        <pc:spChg chg="add del mod ord">
          <ac:chgData name="Edwing Amir Moreno Moreno" userId="170aeec328efcd95" providerId="LiveId" clId="{119EBB8C-1394-4474-9F7D-EA40E2D0BCAB}" dt="2021-04-15T16:17:27.034" v="2657" actId="478"/>
          <ac:spMkLst>
            <pc:docMk/>
            <pc:sldMk cId="2189688787" sldId="292"/>
            <ac:spMk id="5" creationId="{0B3A735F-570E-442E-9BA3-9ABF963EE6EB}"/>
          </ac:spMkLst>
        </pc:spChg>
        <pc:picChg chg="add mod">
          <ac:chgData name="Edwing Amir Moreno Moreno" userId="170aeec328efcd95" providerId="LiveId" clId="{119EBB8C-1394-4474-9F7D-EA40E2D0BCAB}" dt="2021-04-15T17:03:37.089" v="4444" actId="1076"/>
          <ac:picMkLst>
            <pc:docMk/>
            <pc:sldMk cId="2189688787" sldId="292"/>
            <ac:picMk id="6" creationId="{36F1ED86-7D22-4E44-9CA5-D22CF0D19B8F}"/>
          </ac:picMkLst>
        </pc:picChg>
      </pc:sldChg>
      <pc:sldChg chg="addSp delSp modSp mod modClrScheme chgLayout">
        <pc:chgData name="Edwing Amir Moreno Moreno" userId="170aeec328efcd95" providerId="LiveId" clId="{119EBB8C-1394-4474-9F7D-EA40E2D0BCAB}" dt="2021-04-15T17:03:30.394" v="4442" actId="1076"/>
        <pc:sldMkLst>
          <pc:docMk/>
          <pc:sldMk cId="3500022589" sldId="293"/>
        </pc:sldMkLst>
        <pc:spChg chg="add del mod ord">
          <ac:chgData name="Edwing Amir Moreno Moreno" userId="170aeec328efcd95" providerId="LiveId" clId="{119EBB8C-1394-4474-9F7D-EA40E2D0BCAB}" dt="2021-04-15T16:15:33.939" v="2656" actId="478"/>
          <ac:spMkLst>
            <pc:docMk/>
            <pc:sldMk cId="3500022589" sldId="293"/>
            <ac:spMk id="4" creationId="{E3516111-D3E0-4165-BDB2-5EEA83209596}"/>
          </ac:spMkLst>
        </pc:spChg>
        <pc:picChg chg="add mod">
          <ac:chgData name="Edwing Amir Moreno Moreno" userId="170aeec328efcd95" providerId="LiveId" clId="{119EBB8C-1394-4474-9F7D-EA40E2D0BCAB}" dt="2021-04-15T17:03:30.394" v="4442" actId="1076"/>
          <ac:picMkLst>
            <pc:docMk/>
            <pc:sldMk cId="3500022589" sldId="293"/>
            <ac:picMk id="6" creationId="{943E29AF-AD21-4615-A756-8CC4789066AB}"/>
          </ac:picMkLst>
        </pc:picChg>
      </pc:sldChg>
      <pc:sldChg chg="addSp delSp modSp mod modClrScheme delAnim chgLayout">
        <pc:chgData name="Edwing Amir Moreno Moreno" userId="170aeec328efcd95" providerId="LiveId" clId="{119EBB8C-1394-4474-9F7D-EA40E2D0BCAB}" dt="2021-04-15T17:04:00.577" v="4452" actId="1076"/>
        <pc:sldMkLst>
          <pc:docMk/>
          <pc:sldMk cId="3307761530" sldId="294"/>
        </pc:sldMkLst>
        <pc:spChg chg="add del mod ord">
          <ac:chgData name="Edwing Amir Moreno Moreno" userId="170aeec328efcd95" providerId="LiveId" clId="{119EBB8C-1394-4474-9F7D-EA40E2D0BCAB}" dt="2021-04-15T16:21:46.142" v="2965" actId="478"/>
          <ac:spMkLst>
            <pc:docMk/>
            <pc:sldMk cId="3307761530" sldId="294"/>
            <ac:spMk id="3" creationId="{B4547566-C956-4673-A065-964ED9FAD326}"/>
          </ac:spMkLst>
        </pc:spChg>
        <pc:spChg chg="mod">
          <ac:chgData name="Edwing Amir Moreno Moreno" userId="170aeec328efcd95" providerId="LiveId" clId="{119EBB8C-1394-4474-9F7D-EA40E2D0BCAB}" dt="2021-04-15T16:22:33.740" v="2993" actId="1076"/>
          <ac:spMkLst>
            <pc:docMk/>
            <pc:sldMk cId="3307761530" sldId="294"/>
            <ac:spMk id="15" creationId="{2A6BC6A3-0708-4DAB-B95B-344AE83BA707}"/>
          </ac:spMkLst>
        </pc:spChg>
        <pc:spChg chg="mod">
          <ac:chgData name="Edwing Amir Moreno Moreno" userId="170aeec328efcd95" providerId="LiveId" clId="{119EBB8C-1394-4474-9F7D-EA40E2D0BCAB}" dt="2021-04-15T16:22:56.190" v="3019" actId="20577"/>
          <ac:spMkLst>
            <pc:docMk/>
            <pc:sldMk cId="3307761530" sldId="294"/>
            <ac:spMk id="16" creationId="{C841DF52-0230-45A5-ADC5-01E34A0A7E03}"/>
          </ac:spMkLst>
        </pc:spChg>
        <pc:spChg chg="mod">
          <ac:chgData name="Edwing Amir Moreno Moreno" userId="170aeec328efcd95" providerId="LiveId" clId="{119EBB8C-1394-4474-9F7D-EA40E2D0BCAB}" dt="2021-04-15T16:25:17.335" v="3042" actId="20577"/>
          <ac:spMkLst>
            <pc:docMk/>
            <pc:sldMk cId="3307761530" sldId="294"/>
            <ac:spMk id="17" creationId="{DFB0FBE2-6C2E-45DC-80C9-B93823AD2996}"/>
          </ac:spMkLst>
        </pc:spChg>
        <pc:spChg chg="mod">
          <ac:chgData name="Edwing Amir Moreno Moreno" userId="170aeec328efcd95" providerId="LiveId" clId="{119EBB8C-1394-4474-9F7D-EA40E2D0BCAB}" dt="2021-04-15T16:27:12.632" v="3067" actId="20577"/>
          <ac:spMkLst>
            <pc:docMk/>
            <pc:sldMk cId="3307761530" sldId="294"/>
            <ac:spMk id="18" creationId="{FDE9569C-9C66-479E-BAF9-EA7A3486D6DE}"/>
          </ac:spMkLst>
        </pc:spChg>
        <pc:spChg chg="mod">
          <ac:chgData name="Edwing Amir Moreno Moreno" userId="170aeec328efcd95" providerId="LiveId" clId="{119EBB8C-1394-4474-9F7D-EA40E2D0BCAB}" dt="2021-04-15T16:27:25.489" v="3092" actId="20577"/>
          <ac:spMkLst>
            <pc:docMk/>
            <pc:sldMk cId="3307761530" sldId="294"/>
            <ac:spMk id="19" creationId="{E5F290A9-0BBD-4BC7-8106-4EBA04D8BE5A}"/>
          </ac:spMkLst>
        </pc:spChg>
        <pc:picChg chg="del">
          <ac:chgData name="Edwing Amir Moreno Moreno" userId="170aeec328efcd95" providerId="LiveId" clId="{119EBB8C-1394-4474-9F7D-EA40E2D0BCAB}" dt="2021-04-15T16:21:59.480" v="2971" actId="478"/>
          <ac:picMkLst>
            <pc:docMk/>
            <pc:sldMk cId="3307761530" sldId="294"/>
            <ac:picMk id="2" creationId="{8E6DBCE3-70FF-4BED-8C54-403646C48095}"/>
          </ac:picMkLst>
        </pc:picChg>
        <pc:picChg chg="del">
          <ac:chgData name="Edwing Amir Moreno Moreno" userId="170aeec328efcd95" providerId="LiveId" clId="{119EBB8C-1394-4474-9F7D-EA40E2D0BCAB}" dt="2021-04-15T16:21:56.467" v="2969" actId="478"/>
          <ac:picMkLst>
            <pc:docMk/>
            <pc:sldMk cId="3307761530" sldId="294"/>
            <ac:picMk id="4" creationId="{78001585-B329-475F-8C49-DA43A8A12C62}"/>
          </ac:picMkLst>
        </pc:picChg>
        <pc:picChg chg="add mod">
          <ac:chgData name="Edwing Amir Moreno Moreno" userId="170aeec328efcd95" providerId="LiveId" clId="{119EBB8C-1394-4474-9F7D-EA40E2D0BCAB}" dt="2021-04-15T17:04:00.577" v="4452" actId="1076"/>
          <ac:picMkLst>
            <pc:docMk/>
            <pc:sldMk cId="3307761530" sldId="294"/>
            <ac:picMk id="5" creationId="{F29AE02B-C1A3-4D89-8E58-F8361D1415D3}"/>
          </ac:picMkLst>
        </pc:picChg>
      </pc:sldChg>
      <pc:sldChg chg="addSp delSp modSp mod modClrScheme delAnim chgLayout">
        <pc:chgData name="Edwing Amir Moreno Moreno" userId="170aeec328efcd95" providerId="LiveId" clId="{119EBB8C-1394-4474-9F7D-EA40E2D0BCAB}" dt="2021-04-15T17:04:09.050" v="4454" actId="1076"/>
        <pc:sldMkLst>
          <pc:docMk/>
          <pc:sldMk cId="4129803245" sldId="295"/>
        </pc:sldMkLst>
        <pc:spChg chg="add del mod ord">
          <ac:chgData name="Edwing Amir Moreno Moreno" userId="170aeec328efcd95" providerId="LiveId" clId="{119EBB8C-1394-4474-9F7D-EA40E2D0BCAB}" dt="2021-04-15T16:27:36.765" v="3093" actId="478"/>
          <ac:spMkLst>
            <pc:docMk/>
            <pc:sldMk cId="4129803245" sldId="295"/>
            <ac:spMk id="2" creationId="{FBD212C8-ED01-4ACE-9866-31773D1AE7D0}"/>
          </ac:spMkLst>
        </pc:spChg>
        <pc:spChg chg="mod">
          <ac:chgData name="Edwing Amir Moreno Moreno" userId="170aeec328efcd95" providerId="LiveId" clId="{119EBB8C-1394-4474-9F7D-EA40E2D0BCAB}" dt="2021-04-15T16:31:15.099" v="3142" actId="1076"/>
          <ac:spMkLst>
            <pc:docMk/>
            <pc:sldMk cId="4129803245" sldId="295"/>
            <ac:spMk id="15" creationId="{2A6BC6A3-0708-4DAB-B95B-344AE83BA707}"/>
          </ac:spMkLst>
        </pc:spChg>
        <pc:spChg chg="mod">
          <ac:chgData name="Edwing Amir Moreno Moreno" userId="170aeec328efcd95" providerId="LiveId" clId="{119EBB8C-1394-4474-9F7D-EA40E2D0BCAB}" dt="2021-04-15T16:31:47.930" v="3188" actId="20577"/>
          <ac:spMkLst>
            <pc:docMk/>
            <pc:sldMk cId="4129803245" sldId="295"/>
            <ac:spMk id="16" creationId="{C841DF52-0230-45A5-ADC5-01E34A0A7E03}"/>
          </ac:spMkLst>
        </pc:spChg>
        <pc:spChg chg="mod">
          <ac:chgData name="Edwing Amir Moreno Moreno" userId="170aeec328efcd95" providerId="LiveId" clId="{119EBB8C-1394-4474-9F7D-EA40E2D0BCAB}" dt="2021-04-15T16:36:49.161" v="3290" actId="20577"/>
          <ac:spMkLst>
            <pc:docMk/>
            <pc:sldMk cId="4129803245" sldId="295"/>
            <ac:spMk id="17" creationId="{DFB0FBE2-6C2E-45DC-80C9-B93823AD2996}"/>
          </ac:spMkLst>
        </pc:spChg>
        <pc:spChg chg="mod">
          <ac:chgData name="Edwing Amir Moreno Moreno" userId="170aeec328efcd95" providerId="LiveId" clId="{119EBB8C-1394-4474-9F7D-EA40E2D0BCAB}" dt="2021-04-15T16:32:30.483" v="3264" actId="20577"/>
          <ac:spMkLst>
            <pc:docMk/>
            <pc:sldMk cId="4129803245" sldId="295"/>
            <ac:spMk id="18" creationId="{FDE9569C-9C66-479E-BAF9-EA7A3486D6DE}"/>
          </ac:spMkLst>
        </pc:spChg>
        <pc:spChg chg="mod">
          <ac:chgData name="Edwing Amir Moreno Moreno" userId="170aeec328efcd95" providerId="LiveId" clId="{119EBB8C-1394-4474-9F7D-EA40E2D0BCAB}" dt="2021-04-15T16:32:12.094" v="3241" actId="20577"/>
          <ac:spMkLst>
            <pc:docMk/>
            <pc:sldMk cId="4129803245" sldId="295"/>
            <ac:spMk id="19" creationId="{E5F290A9-0BBD-4BC7-8106-4EBA04D8BE5A}"/>
          </ac:spMkLst>
        </pc:spChg>
        <pc:picChg chg="del">
          <ac:chgData name="Edwing Amir Moreno Moreno" userId="170aeec328efcd95" providerId="LiveId" clId="{119EBB8C-1394-4474-9F7D-EA40E2D0BCAB}" dt="2021-04-15T16:27:44.342" v="3095" actId="478"/>
          <ac:picMkLst>
            <pc:docMk/>
            <pc:sldMk cId="4129803245" sldId="295"/>
            <ac:picMk id="3" creationId="{C8D96FB9-0F0F-4E96-96D8-F7F4B656DF3E}"/>
          </ac:picMkLst>
        </pc:picChg>
        <pc:picChg chg="add mod">
          <ac:chgData name="Edwing Amir Moreno Moreno" userId="170aeec328efcd95" providerId="LiveId" clId="{119EBB8C-1394-4474-9F7D-EA40E2D0BCAB}" dt="2021-04-15T17:04:09.050" v="4454" actId="1076"/>
          <ac:picMkLst>
            <pc:docMk/>
            <pc:sldMk cId="4129803245" sldId="295"/>
            <ac:picMk id="4" creationId="{581B99C8-E2F5-4AC9-9BE8-96B78220CCCC}"/>
          </ac:picMkLst>
        </pc:picChg>
        <pc:picChg chg="del">
          <ac:chgData name="Edwing Amir Moreno Moreno" userId="170aeec328efcd95" providerId="LiveId" clId="{119EBB8C-1394-4474-9F7D-EA40E2D0BCAB}" dt="2021-04-15T16:27:43.313" v="3094" actId="478"/>
          <ac:picMkLst>
            <pc:docMk/>
            <pc:sldMk cId="4129803245" sldId="295"/>
            <ac:picMk id="28" creationId="{4380EF2D-ADAA-4A55-A1A3-F60BFF08EECB}"/>
          </ac:picMkLst>
        </pc:picChg>
      </pc:sldChg>
      <pc:sldChg chg="addSp delSp modSp mod modClrScheme delAnim chgLayout">
        <pc:chgData name="Edwing Amir Moreno Moreno" userId="170aeec328efcd95" providerId="LiveId" clId="{119EBB8C-1394-4474-9F7D-EA40E2D0BCAB}" dt="2021-04-15T17:04:15.146" v="4456" actId="1076"/>
        <pc:sldMkLst>
          <pc:docMk/>
          <pc:sldMk cId="346286422" sldId="296"/>
        </pc:sldMkLst>
        <pc:spChg chg="add del mod ord">
          <ac:chgData name="Edwing Amir Moreno Moreno" userId="170aeec328efcd95" providerId="LiveId" clId="{119EBB8C-1394-4474-9F7D-EA40E2D0BCAB}" dt="2021-04-15T16:37:12.133" v="3291" actId="478"/>
          <ac:spMkLst>
            <pc:docMk/>
            <pc:sldMk cId="346286422" sldId="296"/>
            <ac:spMk id="2" creationId="{212C1142-16AD-469B-BB9C-E76A80B3A0FA}"/>
          </ac:spMkLst>
        </pc:spChg>
        <pc:spChg chg="mod">
          <ac:chgData name="Edwing Amir Moreno Moreno" userId="170aeec328efcd95" providerId="LiveId" clId="{119EBB8C-1394-4474-9F7D-EA40E2D0BCAB}" dt="2021-04-15T16:41:22.259" v="3336" actId="1076"/>
          <ac:spMkLst>
            <pc:docMk/>
            <pc:sldMk cId="346286422" sldId="296"/>
            <ac:spMk id="15" creationId="{2A6BC6A3-0708-4DAB-B95B-344AE83BA707}"/>
          </ac:spMkLst>
        </pc:spChg>
        <pc:spChg chg="mod">
          <ac:chgData name="Edwing Amir Moreno Moreno" userId="170aeec328efcd95" providerId="LiveId" clId="{119EBB8C-1394-4474-9F7D-EA40E2D0BCAB}" dt="2021-04-15T16:41:34.830" v="3355" actId="20577"/>
          <ac:spMkLst>
            <pc:docMk/>
            <pc:sldMk cId="346286422" sldId="296"/>
            <ac:spMk id="16" creationId="{C841DF52-0230-45A5-ADC5-01E34A0A7E03}"/>
          </ac:spMkLst>
        </pc:spChg>
        <pc:spChg chg="mod">
          <ac:chgData name="Edwing Amir Moreno Moreno" userId="170aeec328efcd95" providerId="LiveId" clId="{119EBB8C-1394-4474-9F7D-EA40E2D0BCAB}" dt="2021-04-15T16:41:48.560" v="3378" actId="20577"/>
          <ac:spMkLst>
            <pc:docMk/>
            <pc:sldMk cId="346286422" sldId="296"/>
            <ac:spMk id="17" creationId="{DFB0FBE2-6C2E-45DC-80C9-B93823AD2996}"/>
          </ac:spMkLst>
        </pc:spChg>
        <pc:spChg chg="mod">
          <ac:chgData name="Edwing Amir Moreno Moreno" userId="170aeec328efcd95" providerId="LiveId" clId="{119EBB8C-1394-4474-9F7D-EA40E2D0BCAB}" dt="2021-04-15T16:42:06.406" v="3389" actId="20577"/>
          <ac:spMkLst>
            <pc:docMk/>
            <pc:sldMk cId="346286422" sldId="296"/>
            <ac:spMk id="18" creationId="{FDE9569C-9C66-479E-BAF9-EA7A3486D6DE}"/>
          </ac:spMkLst>
        </pc:spChg>
        <pc:spChg chg="mod">
          <ac:chgData name="Edwing Amir Moreno Moreno" userId="170aeec328efcd95" providerId="LiveId" clId="{119EBB8C-1394-4474-9F7D-EA40E2D0BCAB}" dt="2021-04-15T16:42:23.064" v="3400" actId="20577"/>
          <ac:spMkLst>
            <pc:docMk/>
            <pc:sldMk cId="346286422" sldId="296"/>
            <ac:spMk id="19" creationId="{E5F290A9-0BBD-4BC7-8106-4EBA04D8BE5A}"/>
          </ac:spMkLst>
        </pc:spChg>
        <pc:picChg chg="add mod">
          <ac:chgData name="Edwing Amir Moreno Moreno" userId="170aeec328efcd95" providerId="LiveId" clId="{119EBB8C-1394-4474-9F7D-EA40E2D0BCAB}" dt="2021-04-15T17:04:15.146" v="4456" actId="1076"/>
          <ac:picMkLst>
            <pc:docMk/>
            <pc:sldMk cId="346286422" sldId="296"/>
            <ac:picMk id="3" creationId="{467A1562-609C-4573-8B70-6A249F49D464}"/>
          </ac:picMkLst>
        </pc:picChg>
        <pc:picChg chg="del">
          <ac:chgData name="Edwing Amir Moreno Moreno" userId="170aeec328efcd95" providerId="LiveId" clId="{119EBB8C-1394-4474-9F7D-EA40E2D0BCAB}" dt="2021-04-15T16:37:24.909" v="3293" actId="478"/>
          <ac:picMkLst>
            <pc:docMk/>
            <pc:sldMk cId="346286422" sldId="296"/>
            <ac:picMk id="4" creationId="{12DBD6CC-B464-4F94-ABD4-52B62CCB84C2}"/>
          </ac:picMkLst>
        </pc:picChg>
        <pc:picChg chg="del">
          <ac:chgData name="Edwing Amir Moreno Moreno" userId="170aeec328efcd95" providerId="LiveId" clId="{119EBB8C-1394-4474-9F7D-EA40E2D0BCAB}" dt="2021-04-15T16:37:27.303" v="3295" actId="478"/>
          <ac:picMkLst>
            <pc:docMk/>
            <pc:sldMk cId="346286422" sldId="296"/>
            <ac:picMk id="6" creationId="{66BD01F9-125B-4E16-B41C-FB27C8FF21D0}"/>
          </ac:picMkLst>
        </pc:picChg>
        <pc:picChg chg="del">
          <ac:chgData name="Edwing Amir Moreno Moreno" userId="170aeec328efcd95" providerId="LiveId" clId="{119EBB8C-1394-4474-9F7D-EA40E2D0BCAB}" dt="2021-04-15T16:37:26.564" v="3294" actId="478"/>
          <ac:picMkLst>
            <pc:docMk/>
            <pc:sldMk cId="346286422" sldId="296"/>
            <ac:picMk id="8" creationId="{8C2641C0-E6D5-4CC1-A412-CA5F7302C523}"/>
          </ac:picMkLst>
        </pc:picChg>
      </pc:sldChg>
      <pc:sldChg chg="addSp delSp modSp mod modClrScheme chgLayout">
        <pc:chgData name="Edwing Amir Moreno Moreno" userId="170aeec328efcd95" providerId="LiveId" clId="{119EBB8C-1394-4474-9F7D-EA40E2D0BCAB}" dt="2021-04-15T15:07:29.186" v="82" actId="1076"/>
        <pc:sldMkLst>
          <pc:docMk/>
          <pc:sldMk cId="3456214393" sldId="297"/>
        </pc:sldMkLst>
        <pc:spChg chg="add del mod ord">
          <ac:chgData name="Edwing Amir Moreno Moreno" userId="170aeec328efcd95" providerId="LiveId" clId="{119EBB8C-1394-4474-9F7D-EA40E2D0BCAB}" dt="2021-04-15T15:07:22.649" v="80" actId="478"/>
          <ac:spMkLst>
            <pc:docMk/>
            <pc:sldMk cId="3456214393" sldId="297"/>
            <ac:spMk id="2" creationId="{1196D233-843B-4D2B-8AC8-03B1AA83F2FA}"/>
          </ac:spMkLst>
        </pc:spChg>
        <pc:picChg chg="add mod">
          <ac:chgData name="Edwing Amir Moreno Moreno" userId="170aeec328efcd95" providerId="LiveId" clId="{119EBB8C-1394-4474-9F7D-EA40E2D0BCAB}" dt="2021-04-15T15:07:29.186" v="82" actId="1076"/>
          <ac:picMkLst>
            <pc:docMk/>
            <pc:sldMk cId="3456214393" sldId="297"/>
            <ac:picMk id="3" creationId="{A45B4BA6-FF55-48B9-AE79-0A6F2B90C28E}"/>
          </ac:picMkLst>
        </pc:picChg>
      </pc:sldChg>
      <pc:sldChg chg="addSp delSp modSp mod modClrScheme modAnim chgLayout">
        <pc:chgData name="Edwing Amir Moreno Moreno" userId="170aeec328efcd95" providerId="LiveId" clId="{119EBB8C-1394-4474-9F7D-EA40E2D0BCAB}" dt="2021-04-15T17:09:08.750" v="4479"/>
        <pc:sldMkLst>
          <pc:docMk/>
          <pc:sldMk cId="1195919408" sldId="298"/>
        </pc:sldMkLst>
        <pc:spChg chg="add del mod ord">
          <ac:chgData name="Edwing Amir Moreno Moreno" userId="170aeec328efcd95" providerId="LiveId" clId="{119EBB8C-1394-4474-9F7D-EA40E2D0BCAB}" dt="2021-04-15T15:10:08.685" v="88" actId="478"/>
          <ac:spMkLst>
            <pc:docMk/>
            <pc:sldMk cId="1195919408" sldId="298"/>
            <ac:spMk id="3" creationId="{813A5FB0-B2DF-4CDE-8D07-7AF0D4D68A6F}"/>
          </ac:spMkLst>
        </pc:spChg>
        <pc:picChg chg="add del">
          <ac:chgData name="Edwing Amir Moreno Moreno" userId="170aeec328efcd95" providerId="LiveId" clId="{119EBB8C-1394-4474-9F7D-EA40E2D0BCAB}" dt="2021-04-15T15:10:05.494" v="87" actId="478"/>
          <ac:picMkLst>
            <pc:docMk/>
            <pc:sldMk cId="1195919408" sldId="298"/>
            <ac:picMk id="4" creationId="{7832AB5B-922D-42E2-8596-CCBA8864F032}"/>
          </ac:picMkLst>
        </pc:picChg>
        <pc:picChg chg="add mod">
          <ac:chgData name="Edwing Amir Moreno Moreno" userId="170aeec328efcd95" providerId="LiveId" clId="{119EBB8C-1394-4474-9F7D-EA40E2D0BCAB}" dt="2021-04-15T15:10:24.217" v="91" actId="1076"/>
          <ac:picMkLst>
            <pc:docMk/>
            <pc:sldMk cId="1195919408" sldId="298"/>
            <ac:picMk id="5" creationId="{5A2D1158-37FF-4F48-9EDD-BCBD60C9A5F4}"/>
          </ac:picMkLst>
        </pc:picChg>
      </pc:sldChg>
      <pc:sldChg chg="addSp delSp modSp mod modClrScheme chgLayout">
        <pc:chgData name="Edwing Amir Moreno Moreno" userId="170aeec328efcd95" providerId="LiveId" clId="{119EBB8C-1394-4474-9F7D-EA40E2D0BCAB}" dt="2021-04-15T17:04:28.906" v="4460" actId="1076"/>
        <pc:sldMkLst>
          <pc:docMk/>
          <pc:sldMk cId="1285544743" sldId="299"/>
        </pc:sldMkLst>
        <pc:spChg chg="mod">
          <ac:chgData name="Edwing Amir Moreno Moreno" userId="170aeec328efcd95" providerId="LiveId" clId="{119EBB8C-1394-4474-9F7D-EA40E2D0BCAB}" dt="2021-04-15T16:59:50.401" v="4410" actId="1076"/>
          <ac:spMkLst>
            <pc:docMk/>
            <pc:sldMk cId="1285544743" sldId="299"/>
            <ac:spMk id="2" creationId="{D1479221-B615-4B24-A2AA-D0D0887F94C9}"/>
          </ac:spMkLst>
        </pc:spChg>
        <pc:spChg chg="add del mod ord">
          <ac:chgData name="Edwing Amir Moreno Moreno" userId="170aeec328efcd95" providerId="LiveId" clId="{119EBB8C-1394-4474-9F7D-EA40E2D0BCAB}" dt="2021-04-15T16:59:47.646" v="4409" actId="478"/>
          <ac:spMkLst>
            <pc:docMk/>
            <pc:sldMk cId="1285544743" sldId="299"/>
            <ac:spMk id="3" creationId="{F830ADDD-E5BD-4DFB-882E-D7330894C62C}"/>
          </ac:spMkLst>
        </pc:spChg>
        <pc:picChg chg="add mod">
          <ac:chgData name="Edwing Amir Moreno Moreno" userId="170aeec328efcd95" providerId="LiveId" clId="{119EBB8C-1394-4474-9F7D-EA40E2D0BCAB}" dt="2021-04-15T17:04:28.906" v="4460" actId="1076"/>
          <ac:picMkLst>
            <pc:docMk/>
            <pc:sldMk cId="1285544743" sldId="299"/>
            <ac:picMk id="4" creationId="{7E0AD0CE-B2A4-41B9-88A9-9D8DC7B5BD33}"/>
          </ac:picMkLst>
        </pc:picChg>
      </pc:sldChg>
      <pc:sldChg chg="del">
        <pc:chgData name="Edwing Amir Moreno Moreno" userId="170aeec328efcd95" providerId="LiveId" clId="{119EBB8C-1394-4474-9F7D-EA40E2D0BCAB}" dt="2021-04-15T16:59:40.816" v="4408" actId="2696"/>
        <pc:sldMkLst>
          <pc:docMk/>
          <pc:sldMk cId="3480862195" sldId="300"/>
        </pc:sldMkLst>
      </pc:sldChg>
      <pc:sldChg chg="del">
        <pc:chgData name="Edwing Amir Moreno Moreno" userId="170aeec328efcd95" providerId="LiveId" clId="{119EBB8C-1394-4474-9F7D-EA40E2D0BCAB}" dt="2021-04-15T16:59:40.816" v="4408" actId="2696"/>
        <pc:sldMkLst>
          <pc:docMk/>
          <pc:sldMk cId="900892505" sldId="301"/>
        </pc:sldMkLst>
      </pc:sldChg>
      <pc:sldChg chg="del">
        <pc:chgData name="Edwing Amir Moreno Moreno" userId="170aeec328efcd95" providerId="LiveId" clId="{119EBB8C-1394-4474-9F7D-EA40E2D0BCAB}" dt="2021-04-15T16:59:40.816" v="4408" actId="2696"/>
        <pc:sldMkLst>
          <pc:docMk/>
          <pc:sldMk cId="1856841761" sldId="302"/>
        </pc:sldMkLst>
      </pc:sldChg>
      <pc:sldChg chg="del">
        <pc:chgData name="Edwing Amir Moreno Moreno" userId="170aeec328efcd95" providerId="LiveId" clId="{119EBB8C-1394-4474-9F7D-EA40E2D0BCAB}" dt="2021-04-15T16:59:40.816" v="4408" actId="2696"/>
        <pc:sldMkLst>
          <pc:docMk/>
          <pc:sldMk cId="3783207819" sldId="303"/>
        </pc:sldMkLst>
      </pc:sldChg>
      <pc:sldChg chg="del">
        <pc:chgData name="Edwing Amir Moreno Moreno" userId="170aeec328efcd95" providerId="LiveId" clId="{119EBB8C-1394-4474-9F7D-EA40E2D0BCAB}" dt="2021-04-15T16:59:40.816" v="4408" actId="2696"/>
        <pc:sldMkLst>
          <pc:docMk/>
          <pc:sldMk cId="1906460319" sldId="304"/>
        </pc:sldMkLst>
      </pc:sldChg>
      <pc:sldChg chg="del">
        <pc:chgData name="Edwing Amir Moreno Moreno" userId="170aeec328efcd95" providerId="LiveId" clId="{119EBB8C-1394-4474-9F7D-EA40E2D0BCAB}" dt="2021-04-15T16:59:40.816" v="4408" actId="2696"/>
        <pc:sldMkLst>
          <pc:docMk/>
          <pc:sldMk cId="3258447048" sldId="305"/>
        </pc:sldMkLst>
      </pc:sldChg>
      <pc:sldChg chg="del">
        <pc:chgData name="Edwing Amir Moreno Moreno" userId="170aeec328efcd95" providerId="LiveId" clId="{119EBB8C-1394-4474-9F7D-EA40E2D0BCAB}" dt="2021-04-15T16:59:40.816" v="4408" actId="2696"/>
        <pc:sldMkLst>
          <pc:docMk/>
          <pc:sldMk cId="53399820" sldId="306"/>
        </pc:sldMkLst>
      </pc:sldChg>
      <pc:sldChg chg="del">
        <pc:chgData name="Edwing Amir Moreno Moreno" userId="170aeec328efcd95" providerId="LiveId" clId="{119EBB8C-1394-4474-9F7D-EA40E2D0BCAB}" dt="2021-04-15T16:59:40.816" v="4408" actId="2696"/>
        <pc:sldMkLst>
          <pc:docMk/>
          <pc:sldMk cId="548894898" sldId="307"/>
        </pc:sldMkLst>
      </pc:sldChg>
      <pc:sldChg chg="del">
        <pc:chgData name="Edwing Amir Moreno Moreno" userId="170aeec328efcd95" providerId="LiveId" clId="{119EBB8C-1394-4474-9F7D-EA40E2D0BCAB}" dt="2021-04-15T16:59:40.816" v="4408" actId="2696"/>
        <pc:sldMkLst>
          <pc:docMk/>
          <pc:sldMk cId="19447667" sldId="308"/>
        </pc:sldMkLst>
      </pc:sldChg>
      <pc:sldChg chg="del">
        <pc:chgData name="Edwing Amir Moreno Moreno" userId="170aeec328efcd95" providerId="LiveId" clId="{119EBB8C-1394-4474-9F7D-EA40E2D0BCAB}" dt="2021-04-15T16:59:40.816" v="4408" actId="2696"/>
        <pc:sldMkLst>
          <pc:docMk/>
          <pc:sldMk cId="3445335410" sldId="309"/>
        </pc:sldMkLst>
      </pc:sldChg>
      <pc:sldChg chg="del">
        <pc:chgData name="Edwing Amir Moreno Moreno" userId="170aeec328efcd95" providerId="LiveId" clId="{119EBB8C-1394-4474-9F7D-EA40E2D0BCAB}" dt="2021-04-15T16:59:40.816" v="4408" actId="2696"/>
        <pc:sldMkLst>
          <pc:docMk/>
          <pc:sldMk cId="1406576730" sldId="310"/>
        </pc:sldMkLst>
      </pc:sldChg>
      <pc:sldChg chg="del">
        <pc:chgData name="Edwing Amir Moreno Moreno" userId="170aeec328efcd95" providerId="LiveId" clId="{119EBB8C-1394-4474-9F7D-EA40E2D0BCAB}" dt="2021-04-15T16:59:40.816" v="4408" actId="2696"/>
        <pc:sldMkLst>
          <pc:docMk/>
          <pc:sldMk cId="2487932831" sldId="311"/>
        </pc:sldMkLst>
      </pc:sldChg>
      <pc:sldChg chg="modSp del mod">
        <pc:chgData name="Edwing Amir Moreno Moreno" userId="170aeec328efcd95" providerId="LiveId" clId="{119EBB8C-1394-4474-9F7D-EA40E2D0BCAB}" dt="2021-04-15T16:59:40.816" v="4408" actId="2696"/>
        <pc:sldMkLst>
          <pc:docMk/>
          <pc:sldMk cId="1907878118" sldId="312"/>
        </pc:sldMkLst>
        <pc:spChg chg="mod">
          <ac:chgData name="Edwing Amir Moreno Moreno" userId="170aeec328efcd95" providerId="LiveId" clId="{119EBB8C-1394-4474-9F7D-EA40E2D0BCAB}" dt="2021-04-15T15:03:00.763" v="4" actId="27636"/>
          <ac:spMkLst>
            <pc:docMk/>
            <pc:sldMk cId="1907878118" sldId="312"/>
            <ac:spMk id="2" creationId="{AC923496-95CB-483D-8611-16B5174590C8}"/>
          </ac:spMkLst>
        </pc:spChg>
      </pc:sldChg>
      <pc:sldChg chg="del">
        <pc:chgData name="Edwing Amir Moreno Moreno" userId="170aeec328efcd95" providerId="LiveId" clId="{119EBB8C-1394-4474-9F7D-EA40E2D0BCAB}" dt="2021-04-15T16:59:40.816" v="4408" actId="2696"/>
        <pc:sldMkLst>
          <pc:docMk/>
          <pc:sldMk cId="4083850917" sldId="313"/>
        </pc:sldMkLst>
      </pc:sldChg>
      <pc:sldChg chg="del">
        <pc:chgData name="Edwing Amir Moreno Moreno" userId="170aeec328efcd95" providerId="LiveId" clId="{119EBB8C-1394-4474-9F7D-EA40E2D0BCAB}" dt="2021-04-15T16:59:40.816" v="4408" actId="2696"/>
        <pc:sldMkLst>
          <pc:docMk/>
          <pc:sldMk cId="2086454489" sldId="314"/>
        </pc:sldMkLst>
      </pc:sldChg>
      <pc:sldChg chg="del">
        <pc:chgData name="Edwing Amir Moreno Moreno" userId="170aeec328efcd95" providerId="LiveId" clId="{119EBB8C-1394-4474-9F7D-EA40E2D0BCAB}" dt="2021-04-15T16:59:40.816" v="4408" actId="2696"/>
        <pc:sldMkLst>
          <pc:docMk/>
          <pc:sldMk cId="2017624695" sldId="315"/>
        </pc:sldMkLst>
      </pc:sldChg>
      <pc:sldChg chg="del">
        <pc:chgData name="Edwing Amir Moreno Moreno" userId="170aeec328efcd95" providerId="LiveId" clId="{119EBB8C-1394-4474-9F7D-EA40E2D0BCAB}" dt="2021-04-15T16:59:40.816" v="4408" actId="2696"/>
        <pc:sldMkLst>
          <pc:docMk/>
          <pc:sldMk cId="1843517608" sldId="316"/>
        </pc:sldMkLst>
      </pc:sldChg>
      <pc:sldChg chg="del">
        <pc:chgData name="Edwing Amir Moreno Moreno" userId="170aeec328efcd95" providerId="LiveId" clId="{119EBB8C-1394-4474-9F7D-EA40E2D0BCAB}" dt="2021-04-15T16:59:40.816" v="4408" actId="2696"/>
        <pc:sldMkLst>
          <pc:docMk/>
          <pc:sldMk cId="2676054409" sldId="317"/>
        </pc:sldMkLst>
      </pc:sldChg>
      <pc:sldChg chg="del">
        <pc:chgData name="Edwing Amir Moreno Moreno" userId="170aeec328efcd95" providerId="LiveId" clId="{119EBB8C-1394-4474-9F7D-EA40E2D0BCAB}" dt="2021-04-15T16:59:40.816" v="4408" actId="2696"/>
        <pc:sldMkLst>
          <pc:docMk/>
          <pc:sldMk cId="2274255244" sldId="318"/>
        </pc:sldMkLst>
      </pc:sldChg>
      <pc:sldChg chg="del">
        <pc:chgData name="Edwing Amir Moreno Moreno" userId="170aeec328efcd95" providerId="LiveId" clId="{119EBB8C-1394-4474-9F7D-EA40E2D0BCAB}" dt="2021-04-15T16:59:40.816" v="4408" actId="2696"/>
        <pc:sldMkLst>
          <pc:docMk/>
          <pc:sldMk cId="4190055618" sldId="319"/>
        </pc:sldMkLst>
      </pc:sldChg>
      <pc:sldChg chg="del">
        <pc:chgData name="Edwing Amir Moreno Moreno" userId="170aeec328efcd95" providerId="LiveId" clId="{119EBB8C-1394-4474-9F7D-EA40E2D0BCAB}" dt="2021-04-15T16:59:40.816" v="4408" actId="2696"/>
        <pc:sldMkLst>
          <pc:docMk/>
          <pc:sldMk cId="1200720558" sldId="320"/>
        </pc:sldMkLst>
      </pc:sldChg>
      <pc:sldChg chg="del">
        <pc:chgData name="Edwing Amir Moreno Moreno" userId="170aeec328efcd95" providerId="LiveId" clId="{119EBB8C-1394-4474-9F7D-EA40E2D0BCAB}" dt="2021-04-15T16:59:40.816" v="4408" actId="2696"/>
        <pc:sldMkLst>
          <pc:docMk/>
          <pc:sldMk cId="2866333422" sldId="321"/>
        </pc:sldMkLst>
      </pc:sldChg>
      <pc:sldChg chg="del">
        <pc:chgData name="Edwing Amir Moreno Moreno" userId="170aeec328efcd95" providerId="LiveId" clId="{119EBB8C-1394-4474-9F7D-EA40E2D0BCAB}" dt="2021-04-15T16:59:40.816" v="4408" actId="2696"/>
        <pc:sldMkLst>
          <pc:docMk/>
          <pc:sldMk cId="1940443780" sldId="322"/>
        </pc:sldMkLst>
      </pc:sldChg>
      <pc:sldChg chg="addSp delSp modSp mod modClrScheme chgLayout">
        <pc:chgData name="Edwing Amir Moreno Moreno" userId="170aeec328efcd95" providerId="LiveId" clId="{119EBB8C-1394-4474-9F7D-EA40E2D0BCAB}" dt="2021-04-15T17:04:54.530" v="4465" actId="1076"/>
        <pc:sldMkLst>
          <pc:docMk/>
          <pc:sldMk cId="1461574229" sldId="324"/>
        </pc:sldMkLst>
        <pc:spChg chg="add del mod ord">
          <ac:chgData name="Edwing Amir Moreno Moreno" userId="170aeec328efcd95" providerId="LiveId" clId="{119EBB8C-1394-4474-9F7D-EA40E2D0BCAB}" dt="2021-04-15T17:04:48.799" v="4462" actId="478"/>
          <ac:spMkLst>
            <pc:docMk/>
            <pc:sldMk cId="1461574229" sldId="324"/>
            <ac:spMk id="3" creationId="{2D0F59B4-2E60-41A4-BF07-394B142E290B}"/>
          </ac:spMkLst>
        </pc:spChg>
        <pc:spChg chg="add del mod ord">
          <ac:chgData name="Edwing Amir Moreno Moreno" userId="170aeec328efcd95" providerId="LiveId" clId="{119EBB8C-1394-4474-9F7D-EA40E2D0BCAB}" dt="2021-04-15T17:04:50.257" v="4463" actId="478"/>
          <ac:spMkLst>
            <pc:docMk/>
            <pc:sldMk cId="1461574229" sldId="324"/>
            <ac:spMk id="4" creationId="{57BF8292-62D4-4D64-93F9-E7CC0DA9167C}"/>
          </ac:spMkLst>
        </pc:spChg>
        <pc:picChg chg="add mod">
          <ac:chgData name="Edwing Amir Moreno Moreno" userId="170aeec328efcd95" providerId="LiveId" clId="{119EBB8C-1394-4474-9F7D-EA40E2D0BCAB}" dt="2021-04-15T17:04:54.530" v="4465" actId="1076"/>
          <ac:picMkLst>
            <pc:docMk/>
            <pc:sldMk cId="1461574229" sldId="324"/>
            <ac:picMk id="5" creationId="{26F5E588-569B-4732-AC3E-7D4FCE7DA891}"/>
          </ac:picMkLst>
        </pc:picChg>
      </pc:sldChg>
      <pc:sldChg chg="addSp delSp modSp mod modClrScheme chgLayout">
        <pc:chgData name="Edwing Amir Moreno Moreno" userId="170aeec328efcd95" providerId="LiveId" clId="{119EBB8C-1394-4474-9F7D-EA40E2D0BCAB}" dt="2021-04-15T17:05:12.042" v="4470" actId="1076"/>
        <pc:sldMkLst>
          <pc:docMk/>
          <pc:sldMk cId="2920894344" sldId="325"/>
        </pc:sldMkLst>
        <pc:spChg chg="add del mod ord">
          <ac:chgData name="Edwing Amir Moreno Moreno" userId="170aeec328efcd95" providerId="LiveId" clId="{119EBB8C-1394-4474-9F7D-EA40E2D0BCAB}" dt="2021-04-15T17:05:07.108" v="4468" actId="478"/>
          <ac:spMkLst>
            <pc:docMk/>
            <pc:sldMk cId="2920894344" sldId="325"/>
            <ac:spMk id="2" creationId="{41255436-755F-4BA7-B6A5-31DA2AA968D2}"/>
          </ac:spMkLst>
        </pc:spChg>
        <pc:spChg chg="add del mod ord">
          <ac:chgData name="Edwing Amir Moreno Moreno" userId="170aeec328efcd95" providerId="LiveId" clId="{119EBB8C-1394-4474-9F7D-EA40E2D0BCAB}" dt="2021-04-15T17:05:05.759" v="4467" actId="478"/>
          <ac:spMkLst>
            <pc:docMk/>
            <pc:sldMk cId="2920894344" sldId="325"/>
            <ac:spMk id="3" creationId="{F540D851-8215-4F9E-9DC7-9C602B51A326}"/>
          </ac:spMkLst>
        </pc:spChg>
        <pc:picChg chg="add mod">
          <ac:chgData name="Edwing Amir Moreno Moreno" userId="170aeec328efcd95" providerId="LiveId" clId="{119EBB8C-1394-4474-9F7D-EA40E2D0BCAB}" dt="2021-04-15T17:05:12.042" v="4470" actId="1076"/>
          <ac:picMkLst>
            <pc:docMk/>
            <pc:sldMk cId="2920894344" sldId="325"/>
            <ac:picMk id="4" creationId="{8B20DBD7-96E7-4C99-BDE3-E04CDDE73F23}"/>
          </ac:picMkLst>
        </pc:picChg>
      </pc:sldChg>
      <pc:sldChg chg="addSp delSp modSp mod modClrScheme chgLayout">
        <pc:chgData name="Edwing Amir Moreno Moreno" userId="170aeec328efcd95" providerId="LiveId" clId="{119EBB8C-1394-4474-9F7D-EA40E2D0BCAB}" dt="2021-04-15T17:03:42.698" v="4446" actId="1076"/>
        <pc:sldMkLst>
          <pc:docMk/>
          <pc:sldMk cId="4150568111" sldId="326"/>
        </pc:sldMkLst>
        <pc:spChg chg="add del mod ord">
          <ac:chgData name="Edwing Amir Moreno Moreno" userId="170aeec328efcd95" providerId="LiveId" clId="{119EBB8C-1394-4474-9F7D-EA40E2D0BCAB}" dt="2021-04-15T16:18:06.281" v="2710" actId="478"/>
          <ac:spMkLst>
            <pc:docMk/>
            <pc:sldMk cId="4150568111" sldId="326"/>
            <ac:spMk id="2" creationId="{8CAFFC50-F9AF-4AE8-A54F-35070323D203}"/>
          </ac:spMkLst>
        </pc:spChg>
        <pc:spChg chg="mod">
          <ac:chgData name="Edwing Amir Moreno Moreno" userId="170aeec328efcd95" providerId="LiveId" clId="{119EBB8C-1394-4474-9F7D-EA40E2D0BCAB}" dt="2021-04-15T16:18:00.490" v="2709" actId="20577"/>
          <ac:spMkLst>
            <pc:docMk/>
            <pc:sldMk cId="4150568111" sldId="326"/>
            <ac:spMk id="15" creationId="{2A6BC6A3-0708-4DAB-B95B-344AE83BA707}"/>
          </ac:spMkLst>
        </pc:spChg>
        <pc:spChg chg="mod">
          <ac:chgData name="Edwing Amir Moreno Moreno" userId="170aeec328efcd95" providerId="LiveId" clId="{119EBB8C-1394-4474-9F7D-EA40E2D0BCAB}" dt="2021-04-15T16:18:20.530" v="2751" actId="20577"/>
          <ac:spMkLst>
            <pc:docMk/>
            <pc:sldMk cId="4150568111" sldId="326"/>
            <ac:spMk id="16" creationId="{C841DF52-0230-45A5-ADC5-01E34A0A7E03}"/>
          </ac:spMkLst>
        </pc:spChg>
        <pc:spChg chg="mod">
          <ac:chgData name="Edwing Amir Moreno Moreno" userId="170aeec328efcd95" providerId="LiveId" clId="{119EBB8C-1394-4474-9F7D-EA40E2D0BCAB}" dt="2021-04-15T16:18:13.782" v="2730" actId="20577"/>
          <ac:spMkLst>
            <pc:docMk/>
            <pc:sldMk cId="4150568111" sldId="326"/>
            <ac:spMk id="17" creationId="{DFB0FBE2-6C2E-45DC-80C9-B93823AD2996}"/>
          </ac:spMkLst>
        </pc:spChg>
        <pc:spChg chg="mod">
          <ac:chgData name="Edwing Amir Moreno Moreno" userId="170aeec328efcd95" providerId="LiveId" clId="{119EBB8C-1394-4474-9F7D-EA40E2D0BCAB}" dt="2021-04-15T16:18:41.185" v="2788" actId="20577"/>
          <ac:spMkLst>
            <pc:docMk/>
            <pc:sldMk cId="4150568111" sldId="326"/>
            <ac:spMk id="19" creationId="{E5F290A9-0BBD-4BC7-8106-4EBA04D8BE5A}"/>
          </ac:spMkLst>
        </pc:spChg>
        <pc:picChg chg="add mod">
          <ac:chgData name="Edwing Amir Moreno Moreno" userId="170aeec328efcd95" providerId="LiveId" clId="{119EBB8C-1394-4474-9F7D-EA40E2D0BCAB}" dt="2021-04-15T17:03:42.698" v="4446" actId="1076"/>
          <ac:picMkLst>
            <pc:docMk/>
            <pc:sldMk cId="4150568111" sldId="326"/>
            <ac:picMk id="3" creationId="{291EC5E8-0EA8-4BA5-9987-5CBD9654BD66}"/>
          </ac:picMkLst>
        </pc:picChg>
      </pc:sldChg>
      <pc:sldChg chg="addSp delSp modSp mod modClrScheme chgLayout">
        <pc:chgData name="Edwing Amir Moreno Moreno" userId="170aeec328efcd95" providerId="LiveId" clId="{119EBB8C-1394-4474-9F7D-EA40E2D0BCAB}" dt="2021-04-15T17:03:49.106" v="4448" actId="1076"/>
        <pc:sldMkLst>
          <pc:docMk/>
          <pc:sldMk cId="1762051698" sldId="354"/>
        </pc:sldMkLst>
        <pc:spChg chg="mod">
          <ac:chgData name="Edwing Amir Moreno Moreno" userId="170aeec328efcd95" providerId="LiveId" clId="{119EBB8C-1394-4474-9F7D-EA40E2D0BCAB}" dt="2021-04-15T16:19:01.443" v="2791" actId="14100"/>
          <ac:spMkLst>
            <pc:docMk/>
            <pc:sldMk cId="1762051698" sldId="354"/>
            <ac:spMk id="2" creationId="{607AEFFE-6E36-433E-9E16-0E5B2448E42D}"/>
          </ac:spMkLst>
        </pc:spChg>
        <pc:spChg chg="add del mod ord">
          <ac:chgData name="Edwing Amir Moreno Moreno" userId="170aeec328efcd95" providerId="LiveId" clId="{119EBB8C-1394-4474-9F7D-EA40E2D0BCAB}" dt="2021-04-15T16:18:56.459" v="2789" actId="478"/>
          <ac:spMkLst>
            <pc:docMk/>
            <pc:sldMk cId="1762051698" sldId="354"/>
            <ac:spMk id="3" creationId="{29F9755D-5C8D-4037-BE6A-3DFE98B342CC}"/>
          </ac:spMkLst>
        </pc:spChg>
        <pc:picChg chg="add mod">
          <ac:chgData name="Edwing Amir Moreno Moreno" userId="170aeec328efcd95" providerId="LiveId" clId="{119EBB8C-1394-4474-9F7D-EA40E2D0BCAB}" dt="2021-04-15T17:03:49.106" v="4448" actId="1076"/>
          <ac:picMkLst>
            <pc:docMk/>
            <pc:sldMk cId="1762051698" sldId="354"/>
            <ac:picMk id="4" creationId="{5A862A3B-5122-4BDA-ABD3-1F29CCDDCFF1}"/>
          </ac:picMkLst>
        </pc:picChg>
      </pc:sldChg>
      <pc:sldChg chg="addSp delSp modSp mod modAnim">
        <pc:chgData name="Edwing Amir Moreno Moreno" userId="170aeec328efcd95" providerId="LiveId" clId="{119EBB8C-1394-4474-9F7D-EA40E2D0BCAB}" dt="2021-04-18T12:12:39.952" v="4520"/>
        <pc:sldMkLst>
          <pc:docMk/>
          <pc:sldMk cId="1905075545" sldId="356"/>
        </pc:sldMkLst>
        <pc:spChg chg="add del mod">
          <ac:chgData name="Edwing Amir Moreno Moreno" userId="170aeec328efcd95" providerId="LiveId" clId="{119EBB8C-1394-4474-9F7D-EA40E2D0BCAB}" dt="2021-04-18T12:09:55.461" v="4495" actId="11529"/>
          <ac:spMkLst>
            <pc:docMk/>
            <pc:sldMk cId="1905075545" sldId="356"/>
            <ac:spMk id="2" creationId="{3C4AEA1F-649F-4A71-8880-69AE5D8F7A93}"/>
          </ac:spMkLst>
        </pc:spChg>
        <pc:spChg chg="add del mod">
          <ac:chgData name="Edwing Amir Moreno Moreno" userId="170aeec328efcd95" providerId="LiveId" clId="{119EBB8C-1394-4474-9F7D-EA40E2D0BCAB}" dt="2021-04-18T12:10:48.101" v="4503" actId="11529"/>
          <ac:spMkLst>
            <pc:docMk/>
            <pc:sldMk cId="1905075545" sldId="356"/>
            <ac:spMk id="3" creationId="{562C0796-5AF1-43F0-BDA2-EE8BAAC7D713}"/>
          </ac:spMkLst>
        </pc:spChg>
        <pc:cxnChg chg="add mod">
          <ac:chgData name="Edwing Amir Moreno Moreno" userId="170aeec328efcd95" providerId="LiveId" clId="{119EBB8C-1394-4474-9F7D-EA40E2D0BCAB}" dt="2021-04-18T12:12:23.568" v="4519" actId="692"/>
          <ac:cxnSpMkLst>
            <pc:docMk/>
            <pc:sldMk cId="1905075545" sldId="356"/>
            <ac:cxnSpMk id="8" creationId="{9AD85008-C0AA-4B0D-95C2-FBCF80E5FBAD}"/>
          </ac:cxnSpMkLst>
        </pc:cxnChg>
        <pc:cxnChg chg="add mod">
          <ac:chgData name="Edwing Amir Moreno Moreno" userId="170aeec328efcd95" providerId="LiveId" clId="{119EBB8C-1394-4474-9F7D-EA40E2D0BCAB}" dt="2021-04-18T12:12:23.568" v="4519" actId="692"/>
          <ac:cxnSpMkLst>
            <pc:docMk/>
            <pc:sldMk cId="1905075545" sldId="356"/>
            <ac:cxnSpMk id="10" creationId="{0A171D12-E863-47AD-874F-4C19DAF79A04}"/>
          </ac:cxnSpMkLst>
        </pc:cxnChg>
        <pc:cxnChg chg="add mod">
          <ac:chgData name="Edwing Amir Moreno Moreno" userId="170aeec328efcd95" providerId="LiveId" clId="{119EBB8C-1394-4474-9F7D-EA40E2D0BCAB}" dt="2021-04-18T12:12:23.568" v="4519" actId="692"/>
          <ac:cxnSpMkLst>
            <pc:docMk/>
            <pc:sldMk cId="1905075545" sldId="356"/>
            <ac:cxnSpMk id="12" creationId="{60870493-D6A9-4175-A037-8F323F5E770A}"/>
          </ac:cxnSpMkLst>
        </pc:cxnChg>
        <pc:cxnChg chg="add mod">
          <ac:chgData name="Edwing Amir Moreno Moreno" userId="170aeec328efcd95" providerId="LiveId" clId="{119EBB8C-1394-4474-9F7D-EA40E2D0BCAB}" dt="2021-04-18T12:12:23.568" v="4519" actId="692"/>
          <ac:cxnSpMkLst>
            <pc:docMk/>
            <pc:sldMk cId="1905075545" sldId="356"/>
            <ac:cxnSpMk id="14" creationId="{20B5AB30-0AC9-45C9-BCE8-A1793D3C4BD3}"/>
          </ac:cxnSpMkLst>
        </pc:cxnChg>
      </pc:sldChg>
      <pc:sldChg chg="addSp modSp mod modAnim">
        <pc:chgData name="Edwing Amir Moreno Moreno" userId="170aeec328efcd95" providerId="LiveId" clId="{119EBB8C-1394-4474-9F7D-EA40E2D0BCAB}" dt="2021-04-18T12:13:19.717" v="4522" actId="1076"/>
        <pc:sldMkLst>
          <pc:docMk/>
          <pc:sldMk cId="35011365" sldId="357"/>
        </pc:sldMkLst>
        <pc:cxnChg chg="add mod">
          <ac:chgData name="Edwing Amir Moreno Moreno" userId="170aeec328efcd95" providerId="LiveId" clId="{119EBB8C-1394-4474-9F7D-EA40E2D0BCAB}" dt="2021-04-18T12:13:19.717" v="4522" actId="1076"/>
          <ac:cxnSpMkLst>
            <pc:docMk/>
            <pc:sldMk cId="35011365" sldId="357"/>
            <ac:cxnSpMk id="5" creationId="{D5A0F126-3E62-40D6-9DC8-8B149E590739}"/>
          </ac:cxnSpMkLst>
        </pc:cxnChg>
        <pc:cxnChg chg="add mod">
          <ac:chgData name="Edwing Amir Moreno Moreno" userId="170aeec328efcd95" providerId="LiveId" clId="{119EBB8C-1394-4474-9F7D-EA40E2D0BCAB}" dt="2021-04-18T12:13:19.717" v="4522" actId="1076"/>
          <ac:cxnSpMkLst>
            <pc:docMk/>
            <pc:sldMk cId="35011365" sldId="357"/>
            <ac:cxnSpMk id="8" creationId="{607E9C11-D846-4581-AA99-523382EB3B76}"/>
          </ac:cxnSpMkLst>
        </pc:cxnChg>
        <pc:cxnChg chg="add mod">
          <ac:chgData name="Edwing Amir Moreno Moreno" userId="170aeec328efcd95" providerId="LiveId" clId="{119EBB8C-1394-4474-9F7D-EA40E2D0BCAB}" dt="2021-04-18T12:13:19.717" v="4522" actId="1076"/>
          <ac:cxnSpMkLst>
            <pc:docMk/>
            <pc:sldMk cId="35011365" sldId="357"/>
            <ac:cxnSpMk id="9" creationId="{B97A2B04-13C1-4CDE-9B7E-2CD7D7AF97C2}"/>
          </ac:cxnSpMkLst>
        </pc:cxnChg>
        <pc:cxnChg chg="add mod">
          <ac:chgData name="Edwing Amir Moreno Moreno" userId="170aeec328efcd95" providerId="LiveId" clId="{119EBB8C-1394-4474-9F7D-EA40E2D0BCAB}" dt="2021-04-18T12:13:19.717" v="4522" actId="1076"/>
          <ac:cxnSpMkLst>
            <pc:docMk/>
            <pc:sldMk cId="35011365" sldId="357"/>
            <ac:cxnSpMk id="10" creationId="{2B03A056-EC00-4BEF-B444-3689E4247275}"/>
          </ac:cxnSpMkLst>
        </pc:cxnChg>
      </pc:sldChg>
      <pc:sldChg chg="addSp modSp mod modAnim">
        <pc:chgData name="Edwing Amir Moreno Moreno" userId="170aeec328efcd95" providerId="LiveId" clId="{119EBB8C-1394-4474-9F7D-EA40E2D0BCAB}" dt="2021-04-18T12:14:31.910" v="4527" actId="11529"/>
        <pc:sldMkLst>
          <pc:docMk/>
          <pc:sldMk cId="3860076033" sldId="358"/>
        </pc:sldMkLst>
        <pc:cxnChg chg="add mod">
          <ac:chgData name="Edwing Amir Moreno Moreno" userId="170aeec328efcd95" providerId="LiveId" clId="{119EBB8C-1394-4474-9F7D-EA40E2D0BCAB}" dt="2021-04-18T12:14:11.701" v="4526" actId="14100"/>
          <ac:cxnSpMkLst>
            <pc:docMk/>
            <pc:sldMk cId="3860076033" sldId="358"/>
            <ac:cxnSpMk id="12" creationId="{8C0F8E70-9253-43F2-B352-CA6DF574C144}"/>
          </ac:cxnSpMkLst>
        </pc:cxnChg>
        <pc:cxnChg chg="add mod">
          <ac:chgData name="Edwing Amir Moreno Moreno" userId="170aeec328efcd95" providerId="LiveId" clId="{119EBB8C-1394-4474-9F7D-EA40E2D0BCAB}" dt="2021-04-18T12:14:11.701" v="4526" actId="14100"/>
          <ac:cxnSpMkLst>
            <pc:docMk/>
            <pc:sldMk cId="3860076033" sldId="358"/>
            <ac:cxnSpMk id="13" creationId="{6F01042A-BD0B-43E5-B824-61DED202E7AA}"/>
          </ac:cxnSpMkLst>
        </pc:cxnChg>
        <pc:cxnChg chg="add mod">
          <ac:chgData name="Edwing Amir Moreno Moreno" userId="170aeec328efcd95" providerId="LiveId" clId="{119EBB8C-1394-4474-9F7D-EA40E2D0BCAB}" dt="2021-04-18T12:14:11.701" v="4526" actId="14100"/>
          <ac:cxnSpMkLst>
            <pc:docMk/>
            <pc:sldMk cId="3860076033" sldId="358"/>
            <ac:cxnSpMk id="14" creationId="{ECFA8244-4AF0-4717-94A8-2379A1E5A370}"/>
          </ac:cxnSpMkLst>
        </pc:cxnChg>
        <pc:cxnChg chg="add mod">
          <ac:chgData name="Edwing Amir Moreno Moreno" userId="170aeec328efcd95" providerId="LiveId" clId="{119EBB8C-1394-4474-9F7D-EA40E2D0BCAB}" dt="2021-04-18T12:14:11.701" v="4526" actId="14100"/>
          <ac:cxnSpMkLst>
            <pc:docMk/>
            <pc:sldMk cId="3860076033" sldId="358"/>
            <ac:cxnSpMk id="15" creationId="{19C31370-4860-4E89-9376-436274C90EE8}"/>
          </ac:cxnSpMkLst>
        </pc:cxnChg>
        <pc:cxnChg chg="add">
          <ac:chgData name="Edwing Amir Moreno Moreno" userId="170aeec328efcd95" providerId="LiveId" clId="{119EBB8C-1394-4474-9F7D-EA40E2D0BCAB}" dt="2021-04-18T12:14:31.910" v="4527" actId="11529"/>
          <ac:cxnSpMkLst>
            <pc:docMk/>
            <pc:sldMk cId="3860076033" sldId="358"/>
            <ac:cxnSpMk id="23" creationId="{7A2CDF35-EE51-4E06-972C-491276694D61}"/>
          </ac:cxnSpMkLst>
        </pc:cxnChg>
      </pc:sldChg>
      <pc:sldChg chg="addSp modSp mod modAnim">
        <pc:chgData name="Edwing Amir Moreno Moreno" userId="170aeec328efcd95" providerId="LiveId" clId="{119EBB8C-1394-4474-9F7D-EA40E2D0BCAB}" dt="2021-04-18T12:15:04.780" v="4532" actId="14100"/>
        <pc:sldMkLst>
          <pc:docMk/>
          <pc:sldMk cId="2896030045" sldId="359"/>
        </pc:sldMkLst>
        <pc:cxnChg chg="add mod">
          <ac:chgData name="Edwing Amir Moreno Moreno" userId="170aeec328efcd95" providerId="LiveId" clId="{119EBB8C-1394-4474-9F7D-EA40E2D0BCAB}" dt="2021-04-18T12:15:04.780" v="4532" actId="14100"/>
          <ac:cxnSpMkLst>
            <pc:docMk/>
            <pc:sldMk cId="2896030045" sldId="359"/>
            <ac:cxnSpMk id="6" creationId="{C60E2D78-E227-47A0-82AA-BEDD8B54E2DC}"/>
          </ac:cxnSpMkLst>
        </pc:cxnChg>
        <pc:cxnChg chg="add mod">
          <ac:chgData name="Edwing Amir Moreno Moreno" userId="170aeec328efcd95" providerId="LiveId" clId="{119EBB8C-1394-4474-9F7D-EA40E2D0BCAB}" dt="2021-04-18T12:15:01.308" v="4531" actId="14100"/>
          <ac:cxnSpMkLst>
            <pc:docMk/>
            <pc:sldMk cId="2896030045" sldId="359"/>
            <ac:cxnSpMk id="7" creationId="{9681586C-382F-4D8F-945C-92992DDCDF32}"/>
          </ac:cxnSpMkLst>
        </pc:cxnChg>
        <pc:cxnChg chg="add mod">
          <ac:chgData name="Edwing Amir Moreno Moreno" userId="170aeec328efcd95" providerId="LiveId" clId="{119EBB8C-1394-4474-9F7D-EA40E2D0BCAB}" dt="2021-04-18T12:14:53.717" v="4529" actId="1076"/>
          <ac:cxnSpMkLst>
            <pc:docMk/>
            <pc:sldMk cId="2896030045" sldId="359"/>
            <ac:cxnSpMk id="8" creationId="{144813E3-235A-41BD-9629-226C84F39F63}"/>
          </ac:cxnSpMkLst>
        </pc:cxnChg>
        <pc:cxnChg chg="add mod">
          <ac:chgData name="Edwing Amir Moreno Moreno" userId="170aeec328efcd95" providerId="LiveId" clId="{119EBB8C-1394-4474-9F7D-EA40E2D0BCAB}" dt="2021-04-18T12:14:58.123" v="4530" actId="1076"/>
          <ac:cxnSpMkLst>
            <pc:docMk/>
            <pc:sldMk cId="2896030045" sldId="359"/>
            <ac:cxnSpMk id="9" creationId="{543A6A3D-C773-4A7F-8690-89B7B6FEB3F2}"/>
          </ac:cxnSpMkLst>
        </pc:cxnChg>
      </pc:sldChg>
      <pc:sldChg chg="addSp modSp mod modAnim">
        <pc:chgData name="Edwing Amir Moreno Moreno" userId="170aeec328efcd95" providerId="LiveId" clId="{119EBB8C-1394-4474-9F7D-EA40E2D0BCAB}" dt="2021-04-18T12:15:45.012" v="4534" actId="1076"/>
        <pc:sldMkLst>
          <pc:docMk/>
          <pc:sldMk cId="3338483614" sldId="360"/>
        </pc:sldMkLst>
        <pc:cxnChg chg="add mod">
          <ac:chgData name="Edwing Amir Moreno Moreno" userId="170aeec328efcd95" providerId="LiveId" clId="{119EBB8C-1394-4474-9F7D-EA40E2D0BCAB}" dt="2021-04-18T12:15:45.012" v="4534" actId="1076"/>
          <ac:cxnSpMkLst>
            <pc:docMk/>
            <pc:sldMk cId="3338483614" sldId="360"/>
            <ac:cxnSpMk id="15" creationId="{68206AA7-03B9-4FF8-82DD-57E2EAC94AB2}"/>
          </ac:cxnSpMkLst>
        </pc:cxnChg>
        <pc:cxnChg chg="add mod">
          <ac:chgData name="Edwing Amir Moreno Moreno" userId="170aeec328efcd95" providerId="LiveId" clId="{119EBB8C-1394-4474-9F7D-EA40E2D0BCAB}" dt="2021-04-18T12:15:45.012" v="4534" actId="1076"/>
          <ac:cxnSpMkLst>
            <pc:docMk/>
            <pc:sldMk cId="3338483614" sldId="360"/>
            <ac:cxnSpMk id="16" creationId="{AB697063-5986-4BFF-BA90-BB24CA39BBEF}"/>
          </ac:cxnSpMkLst>
        </pc:cxnChg>
        <pc:cxnChg chg="add mod">
          <ac:chgData name="Edwing Amir Moreno Moreno" userId="170aeec328efcd95" providerId="LiveId" clId="{119EBB8C-1394-4474-9F7D-EA40E2D0BCAB}" dt="2021-04-18T12:15:45.012" v="4534" actId="1076"/>
          <ac:cxnSpMkLst>
            <pc:docMk/>
            <pc:sldMk cId="3338483614" sldId="360"/>
            <ac:cxnSpMk id="17" creationId="{DCD25AB2-EAC3-4AF2-8E55-9B51409C323F}"/>
          </ac:cxnSpMkLst>
        </pc:cxnChg>
        <pc:cxnChg chg="add mod">
          <ac:chgData name="Edwing Amir Moreno Moreno" userId="170aeec328efcd95" providerId="LiveId" clId="{119EBB8C-1394-4474-9F7D-EA40E2D0BCAB}" dt="2021-04-18T12:15:45.012" v="4534" actId="1076"/>
          <ac:cxnSpMkLst>
            <pc:docMk/>
            <pc:sldMk cId="3338483614" sldId="360"/>
            <ac:cxnSpMk id="18" creationId="{81FDAD47-BF52-4342-BDAF-145D7BDB1318}"/>
          </ac:cxnSpMkLst>
        </pc:cxnChg>
      </pc:sldChg>
      <pc:sldChg chg="addSp delSp modSp mod modAnim">
        <pc:chgData name="Edwing Amir Moreno Moreno" userId="170aeec328efcd95" providerId="LiveId" clId="{119EBB8C-1394-4474-9F7D-EA40E2D0BCAB}" dt="2021-04-18T12:20:31.497" v="4673"/>
        <pc:sldMkLst>
          <pc:docMk/>
          <pc:sldMk cId="1698884257" sldId="362"/>
        </pc:sldMkLst>
        <pc:spChg chg="add mod">
          <ac:chgData name="Edwing Amir Moreno Moreno" userId="170aeec328efcd95" providerId="LiveId" clId="{119EBB8C-1394-4474-9F7D-EA40E2D0BCAB}" dt="2021-04-18T12:16:54.939" v="4548" actId="113"/>
          <ac:spMkLst>
            <pc:docMk/>
            <pc:sldMk cId="1698884257" sldId="362"/>
            <ac:spMk id="4" creationId="{FF105F5E-4739-4E66-A26B-ADFED99B308C}"/>
          </ac:spMkLst>
        </pc:spChg>
        <pc:spChg chg="add mod">
          <ac:chgData name="Edwing Amir Moreno Moreno" userId="170aeec328efcd95" providerId="LiveId" clId="{119EBB8C-1394-4474-9F7D-EA40E2D0BCAB}" dt="2021-04-18T12:17:45.152" v="4635" actId="113"/>
          <ac:spMkLst>
            <pc:docMk/>
            <pc:sldMk cId="1698884257" sldId="362"/>
            <ac:spMk id="6" creationId="{3F5BD56C-6BAA-411B-9E56-4284E9DF3F09}"/>
          </ac:spMkLst>
        </pc:spChg>
        <pc:spChg chg="add del mod">
          <ac:chgData name="Edwing Amir Moreno Moreno" userId="170aeec328efcd95" providerId="LiveId" clId="{119EBB8C-1394-4474-9F7D-EA40E2D0BCAB}" dt="2021-04-18T12:19:24.883" v="4658" actId="478"/>
          <ac:spMkLst>
            <pc:docMk/>
            <pc:sldMk cId="1698884257" sldId="362"/>
            <ac:spMk id="11" creationId="{74279E5D-92A2-424D-B9E7-8FC868338E59}"/>
          </ac:spMkLst>
        </pc:spChg>
        <pc:cxnChg chg="add del">
          <ac:chgData name="Edwing Amir Moreno Moreno" userId="170aeec328efcd95" providerId="LiveId" clId="{119EBB8C-1394-4474-9F7D-EA40E2D0BCAB}" dt="2021-04-18T12:17:52.031" v="4637" actId="478"/>
          <ac:cxnSpMkLst>
            <pc:docMk/>
            <pc:sldMk cId="1698884257" sldId="362"/>
            <ac:cxnSpMk id="8" creationId="{277B0C25-BE85-4892-9148-5BCF96F252CE}"/>
          </ac:cxnSpMkLst>
        </pc:cxnChg>
        <pc:cxnChg chg="add mod">
          <ac:chgData name="Edwing Amir Moreno Moreno" userId="170aeec328efcd95" providerId="LiveId" clId="{119EBB8C-1394-4474-9F7D-EA40E2D0BCAB}" dt="2021-04-18T12:18:29.584" v="4652" actId="692"/>
          <ac:cxnSpMkLst>
            <pc:docMk/>
            <pc:sldMk cId="1698884257" sldId="362"/>
            <ac:cxnSpMk id="10" creationId="{AD5546F1-03E0-4B6B-8704-9F4549F73897}"/>
          </ac:cxnSpMkLst>
        </pc:cxnChg>
        <pc:cxnChg chg="add mod">
          <ac:chgData name="Edwing Amir Moreno Moreno" userId="170aeec328efcd95" providerId="LiveId" clId="{119EBB8C-1394-4474-9F7D-EA40E2D0BCAB}" dt="2021-04-18T12:20:03.146" v="4670" actId="692"/>
          <ac:cxnSpMkLst>
            <pc:docMk/>
            <pc:sldMk cId="1698884257" sldId="362"/>
            <ac:cxnSpMk id="13" creationId="{F018AEB4-D7B3-463B-AAFB-893FF42DD1EA}"/>
          </ac:cxnSpMkLst>
        </pc:cxnChg>
        <pc:cxnChg chg="add mod">
          <ac:chgData name="Edwing Amir Moreno Moreno" userId="170aeec328efcd95" providerId="LiveId" clId="{119EBB8C-1394-4474-9F7D-EA40E2D0BCAB}" dt="2021-04-18T12:20:03.146" v="4670" actId="692"/>
          <ac:cxnSpMkLst>
            <pc:docMk/>
            <pc:sldMk cId="1698884257" sldId="362"/>
            <ac:cxnSpMk id="15" creationId="{600511FE-2AB9-4D24-B685-48DBB68BF819}"/>
          </ac:cxnSpMkLst>
        </pc:cxnChg>
      </pc:sldChg>
      <pc:sldChg chg="addSp modSp mod modAnim">
        <pc:chgData name="Edwing Amir Moreno Moreno" userId="170aeec328efcd95" providerId="LiveId" clId="{119EBB8C-1394-4474-9F7D-EA40E2D0BCAB}" dt="2021-04-18T12:21:38.320" v="4692" actId="20577"/>
        <pc:sldMkLst>
          <pc:docMk/>
          <pc:sldMk cId="686117641" sldId="363"/>
        </pc:sldMkLst>
        <pc:spChg chg="mod">
          <ac:chgData name="Edwing Amir Moreno Moreno" userId="170aeec328efcd95" providerId="LiveId" clId="{119EBB8C-1394-4474-9F7D-EA40E2D0BCAB}" dt="2021-04-18T12:20:44.732" v="4674" actId="1076"/>
          <ac:spMkLst>
            <pc:docMk/>
            <pc:sldMk cId="686117641" sldId="363"/>
            <ac:spMk id="2" creationId="{6DBCDE1D-EE19-408D-A0CA-442A5F6FE1B1}"/>
          </ac:spMkLst>
        </pc:spChg>
        <pc:spChg chg="mod">
          <ac:chgData name="Edwing Amir Moreno Moreno" userId="170aeec328efcd95" providerId="LiveId" clId="{119EBB8C-1394-4474-9F7D-EA40E2D0BCAB}" dt="2021-04-18T12:20:51.848" v="4676" actId="404"/>
          <ac:spMkLst>
            <pc:docMk/>
            <pc:sldMk cId="686117641" sldId="363"/>
            <ac:spMk id="3" creationId="{6EB4BCC6-C04E-4C59-9DF1-17E15E8C703C}"/>
          </ac:spMkLst>
        </pc:spChg>
        <pc:spChg chg="add mod">
          <ac:chgData name="Edwing Amir Moreno Moreno" userId="170aeec328efcd95" providerId="LiveId" clId="{119EBB8C-1394-4474-9F7D-EA40E2D0BCAB}" dt="2021-04-18T12:21:38.320" v="4692" actId="20577"/>
          <ac:spMkLst>
            <pc:docMk/>
            <pc:sldMk cId="686117641" sldId="363"/>
            <ac:spMk id="6" creationId="{D017491B-B116-440F-8EF3-F7FF21048DB0}"/>
          </ac:spMkLst>
        </pc:spChg>
      </pc:sldChg>
      <pc:sldChg chg="addSp modSp mod modAnim">
        <pc:chgData name="Edwing Amir Moreno Moreno" userId="170aeec328efcd95" providerId="LiveId" clId="{119EBB8C-1394-4474-9F7D-EA40E2D0BCAB}" dt="2021-04-18T12:24:36.072" v="4894" actId="20577"/>
        <pc:sldMkLst>
          <pc:docMk/>
          <pc:sldMk cId="2200830273" sldId="364"/>
        </pc:sldMkLst>
        <pc:spChg chg="mod">
          <ac:chgData name="Edwing Amir Moreno Moreno" userId="170aeec328efcd95" providerId="LiveId" clId="{119EBB8C-1394-4474-9F7D-EA40E2D0BCAB}" dt="2021-04-18T12:21:59.204" v="4696" actId="20577"/>
          <ac:spMkLst>
            <pc:docMk/>
            <pc:sldMk cId="2200830273" sldId="364"/>
            <ac:spMk id="3" creationId="{6EB4BCC6-C04E-4C59-9DF1-17E15E8C703C}"/>
          </ac:spMkLst>
        </pc:spChg>
        <pc:spChg chg="add mod">
          <ac:chgData name="Edwing Amir Moreno Moreno" userId="170aeec328efcd95" providerId="LiveId" clId="{119EBB8C-1394-4474-9F7D-EA40E2D0BCAB}" dt="2021-04-18T12:22:17.958" v="4697"/>
          <ac:spMkLst>
            <pc:docMk/>
            <pc:sldMk cId="2200830273" sldId="364"/>
            <ac:spMk id="6" creationId="{63DC73CF-17D5-4E86-9513-1825C22E5569}"/>
          </ac:spMkLst>
        </pc:spChg>
        <pc:spChg chg="add mod">
          <ac:chgData name="Edwing Amir Moreno Moreno" userId="170aeec328efcd95" providerId="LiveId" clId="{119EBB8C-1394-4474-9F7D-EA40E2D0BCAB}" dt="2021-04-18T12:24:36.072" v="4894" actId="20577"/>
          <ac:spMkLst>
            <pc:docMk/>
            <pc:sldMk cId="2200830273" sldId="364"/>
            <ac:spMk id="7" creationId="{6F12C287-198F-49A0-80CF-28944EE9125B}"/>
          </ac:spMkLst>
        </pc:spChg>
        <pc:cxnChg chg="add mod">
          <ac:chgData name="Edwing Amir Moreno Moreno" userId="170aeec328efcd95" providerId="LiveId" clId="{119EBB8C-1394-4474-9F7D-EA40E2D0BCAB}" dt="2021-04-18T12:23:09.757" v="4701" actId="14100"/>
          <ac:cxnSpMkLst>
            <pc:docMk/>
            <pc:sldMk cId="2200830273" sldId="364"/>
            <ac:cxnSpMk id="8" creationId="{E99B7954-101E-4A89-9377-1B9DAB74C0D5}"/>
          </ac:cxnSpMkLst>
        </pc:cxnChg>
        <pc:cxnChg chg="add mod">
          <ac:chgData name="Edwing Amir Moreno Moreno" userId="170aeec328efcd95" providerId="LiveId" clId="{119EBB8C-1394-4474-9F7D-EA40E2D0BCAB}" dt="2021-04-18T12:23:39.885" v="4705" actId="1076"/>
          <ac:cxnSpMkLst>
            <pc:docMk/>
            <pc:sldMk cId="2200830273" sldId="364"/>
            <ac:cxnSpMk id="9" creationId="{2E076189-1965-4EED-AE6E-845DF5524FC9}"/>
          </ac:cxnSpMkLst>
        </pc:cxnChg>
        <pc:cxnChg chg="add mod">
          <ac:chgData name="Edwing Amir Moreno Moreno" userId="170aeec328efcd95" providerId="LiveId" clId="{119EBB8C-1394-4474-9F7D-EA40E2D0BCAB}" dt="2021-04-18T12:23:43.325" v="4706" actId="1076"/>
          <ac:cxnSpMkLst>
            <pc:docMk/>
            <pc:sldMk cId="2200830273" sldId="364"/>
            <ac:cxnSpMk id="10" creationId="{5EFA06F8-02CF-4B2E-9773-22E1CBB23130}"/>
          </ac:cxnSpMkLst>
        </pc:cxnChg>
        <pc:cxnChg chg="add mod">
          <ac:chgData name="Edwing Amir Moreno Moreno" userId="170aeec328efcd95" providerId="LiveId" clId="{119EBB8C-1394-4474-9F7D-EA40E2D0BCAB}" dt="2021-04-18T12:23:32.237" v="4704" actId="14100"/>
          <ac:cxnSpMkLst>
            <pc:docMk/>
            <pc:sldMk cId="2200830273" sldId="364"/>
            <ac:cxnSpMk id="11" creationId="{5FE7A06E-DB0F-47B7-951E-E3E73E641D13}"/>
          </ac:cxnSpMkLst>
        </pc:cxnChg>
      </pc:sldChg>
      <pc:sldChg chg="addSp modSp mod modAnim">
        <pc:chgData name="Edwing Amir Moreno Moreno" userId="170aeec328efcd95" providerId="LiveId" clId="{119EBB8C-1394-4474-9F7D-EA40E2D0BCAB}" dt="2021-04-18T12:24:57.245" v="4896" actId="1076"/>
        <pc:sldMkLst>
          <pc:docMk/>
          <pc:sldMk cId="2162300639" sldId="365"/>
        </pc:sldMkLst>
        <pc:spChg chg="add mod">
          <ac:chgData name="Edwing Amir Moreno Moreno" userId="170aeec328efcd95" providerId="LiveId" clId="{119EBB8C-1394-4474-9F7D-EA40E2D0BCAB}" dt="2021-04-18T12:24:57.245" v="4896" actId="1076"/>
          <ac:spMkLst>
            <pc:docMk/>
            <pc:sldMk cId="2162300639" sldId="365"/>
            <ac:spMk id="6" creationId="{6B042947-4012-4C9A-B67B-EB02DA3B46F7}"/>
          </ac:spMkLst>
        </pc:spChg>
      </pc:sldChg>
      <pc:sldChg chg="addSp modSp mod modAnim">
        <pc:chgData name="Edwing Amir Moreno Moreno" userId="170aeec328efcd95" providerId="LiveId" clId="{119EBB8C-1394-4474-9F7D-EA40E2D0BCAB}" dt="2021-04-18T12:27:31.099" v="5100" actId="20577"/>
        <pc:sldMkLst>
          <pc:docMk/>
          <pc:sldMk cId="2636437833" sldId="366"/>
        </pc:sldMkLst>
        <pc:spChg chg="add mod">
          <ac:chgData name="Edwing Amir Moreno Moreno" userId="170aeec328efcd95" providerId="LiveId" clId="{119EBB8C-1394-4474-9F7D-EA40E2D0BCAB}" dt="2021-04-18T12:26:41.108" v="4902" actId="1076"/>
          <ac:spMkLst>
            <pc:docMk/>
            <pc:sldMk cId="2636437833" sldId="366"/>
            <ac:spMk id="5" creationId="{2C232FC5-95EE-4F69-B5CB-955DD12FFF87}"/>
          </ac:spMkLst>
        </pc:spChg>
        <pc:spChg chg="mod">
          <ac:chgData name="Edwing Amir Moreno Moreno" userId="170aeec328efcd95" providerId="LiveId" clId="{119EBB8C-1394-4474-9F7D-EA40E2D0BCAB}" dt="2021-04-18T12:26:32.856" v="4900" actId="404"/>
          <ac:spMkLst>
            <pc:docMk/>
            <pc:sldMk cId="2636437833" sldId="366"/>
            <ac:spMk id="7" creationId="{2373ACC1-CE6C-4130-B451-9076917AE8F3}"/>
          </ac:spMkLst>
        </pc:spChg>
        <pc:spChg chg="add mod">
          <ac:chgData name="Edwing Amir Moreno Moreno" userId="170aeec328efcd95" providerId="LiveId" clId="{119EBB8C-1394-4474-9F7D-EA40E2D0BCAB}" dt="2021-04-18T12:27:31.099" v="5100" actId="20577"/>
          <ac:spMkLst>
            <pc:docMk/>
            <pc:sldMk cId="2636437833" sldId="366"/>
            <ac:spMk id="8" creationId="{5D17C14B-956C-49FA-A0E9-64151984E064}"/>
          </ac:spMkLst>
        </pc:spChg>
        <pc:cxnChg chg="add mod">
          <ac:chgData name="Edwing Amir Moreno Moreno" userId="170aeec328efcd95" providerId="LiveId" clId="{119EBB8C-1394-4474-9F7D-EA40E2D0BCAB}" dt="2021-04-18T12:26:25.641" v="4899"/>
          <ac:cxnSpMkLst>
            <pc:docMk/>
            <pc:sldMk cId="2636437833" sldId="366"/>
            <ac:cxnSpMk id="9" creationId="{828E4DC9-176F-43AE-B70E-BF9A454A98AE}"/>
          </ac:cxnSpMkLst>
        </pc:cxnChg>
        <pc:cxnChg chg="add mod">
          <ac:chgData name="Edwing Amir Moreno Moreno" userId="170aeec328efcd95" providerId="LiveId" clId="{119EBB8C-1394-4474-9F7D-EA40E2D0BCAB}" dt="2021-04-18T12:26:25.641" v="4899"/>
          <ac:cxnSpMkLst>
            <pc:docMk/>
            <pc:sldMk cId="2636437833" sldId="366"/>
            <ac:cxnSpMk id="10" creationId="{8BF7238C-7B9E-4E4A-8457-7815851E10B2}"/>
          </ac:cxnSpMkLst>
        </pc:cxnChg>
        <pc:cxnChg chg="add mod">
          <ac:chgData name="Edwing Amir Moreno Moreno" userId="170aeec328efcd95" providerId="LiveId" clId="{119EBB8C-1394-4474-9F7D-EA40E2D0BCAB}" dt="2021-04-18T12:26:38.941" v="4901" actId="14100"/>
          <ac:cxnSpMkLst>
            <pc:docMk/>
            <pc:sldMk cId="2636437833" sldId="366"/>
            <ac:cxnSpMk id="11" creationId="{58B6B14E-20F9-44FB-BED3-71DE16E04EF2}"/>
          </ac:cxnSpMkLst>
        </pc:cxnChg>
      </pc:sldChg>
      <pc:sldChg chg="modSp mod">
        <pc:chgData name="Edwing Amir Moreno Moreno" userId="170aeec328efcd95" providerId="LiveId" clId="{119EBB8C-1394-4474-9F7D-EA40E2D0BCAB}" dt="2021-04-18T12:31:53.361" v="5126" actId="113"/>
        <pc:sldMkLst>
          <pc:docMk/>
          <pc:sldMk cId="3577902928" sldId="368"/>
        </pc:sldMkLst>
        <pc:graphicFrameChg chg="mod modGraphic">
          <ac:chgData name="Edwing Amir Moreno Moreno" userId="170aeec328efcd95" providerId="LiveId" clId="{119EBB8C-1394-4474-9F7D-EA40E2D0BCAB}" dt="2021-04-18T12:31:53.361" v="5126" actId="113"/>
          <ac:graphicFrameMkLst>
            <pc:docMk/>
            <pc:sldMk cId="3577902928" sldId="368"/>
            <ac:graphicFrameMk id="3" creationId="{20144646-B4DF-440D-8C3A-5F949989D975}"/>
          </ac:graphicFrameMkLst>
        </pc:graphicFrameChg>
      </pc:sldChg>
      <pc:sldChg chg="del">
        <pc:chgData name="Edwing Amir Moreno Moreno" userId="170aeec328efcd95" providerId="LiveId" clId="{119EBB8C-1394-4474-9F7D-EA40E2D0BCAB}" dt="2021-04-18T12:32:01.913" v="5127" actId="2696"/>
        <pc:sldMkLst>
          <pc:docMk/>
          <pc:sldMk cId="1482853317" sldId="369"/>
        </pc:sldMkLst>
      </pc:sldChg>
      <pc:sldChg chg="modSp mod modAnim">
        <pc:chgData name="Edwing Amir Moreno Moreno" userId="170aeec328efcd95" providerId="LiveId" clId="{119EBB8C-1394-4474-9F7D-EA40E2D0BCAB}" dt="2021-04-18T12:41:33.242" v="5275"/>
        <pc:sldMkLst>
          <pc:docMk/>
          <pc:sldMk cId="382254436" sldId="371"/>
        </pc:sldMkLst>
        <pc:spChg chg="mod">
          <ac:chgData name="Edwing Amir Moreno Moreno" userId="170aeec328efcd95" providerId="LiveId" clId="{119EBB8C-1394-4474-9F7D-EA40E2D0BCAB}" dt="2021-04-18T12:40:51.457" v="5271" actId="207"/>
          <ac:spMkLst>
            <pc:docMk/>
            <pc:sldMk cId="382254436" sldId="371"/>
            <ac:spMk id="5" creationId="{3B3351CB-E953-473F-B7AC-9240273107D4}"/>
          </ac:spMkLst>
        </pc:spChg>
      </pc:sldChg>
      <pc:sldChg chg="addSp modSp mod modAnim">
        <pc:chgData name="Edwing Amir Moreno Moreno" userId="170aeec328efcd95" providerId="LiveId" clId="{119EBB8C-1394-4474-9F7D-EA40E2D0BCAB}" dt="2021-04-18T12:43:23.263" v="5291" actId="1076"/>
        <pc:sldMkLst>
          <pc:docMk/>
          <pc:sldMk cId="1832353961" sldId="375"/>
        </pc:sldMkLst>
        <pc:picChg chg="add mod modCrop">
          <ac:chgData name="Edwing Amir Moreno Moreno" userId="170aeec328efcd95" providerId="LiveId" clId="{119EBB8C-1394-4474-9F7D-EA40E2D0BCAB}" dt="2021-04-18T12:42:58.605" v="5284" actId="1076"/>
          <ac:picMkLst>
            <pc:docMk/>
            <pc:sldMk cId="1832353961" sldId="375"/>
            <ac:picMk id="2" creationId="{720E65EF-09DF-43D9-A06D-0A7CDDD370EF}"/>
          </ac:picMkLst>
        </pc:picChg>
        <pc:picChg chg="add mod">
          <ac:chgData name="Edwing Amir Moreno Moreno" userId="170aeec328efcd95" providerId="LiveId" clId="{119EBB8C-1394-4474-9F7D-EA40E2D0BCAB}" dt="2021-04-18T12:43:13.254" v="5287" actId="1076"/>
          <ac:picMkLst>
            <pc:docMk/>
            <pc:sldMk cId="1832353961" sldId="375"/>
            <ac:picMk id="20" creationId="{2D8278B4-9AD9-4142-8E3A-0575C44C2F9D}"/>
          </ac:picMkLst>
        </pc:picChg>
        <pc:picChg chg="add mod">
          <ac:chgData name="Edwing Amir Moreno Moreno" userId="170aeec328efcd95" providerId="LiveId" clId="{119EBB8C-1394-4474-9F7D-EA40E2D0BCAB}" dt="2021-04-18T12:43:17.926" v="5289" actId="1076"/>
          <ac:picMkLst>
            <pc:docMk/>
            <pc:sldMk cId="1832353961" sldId="375"/>
            <ac:picMk id="21" creationId="{05F3BE86-EB06-463C-8630-87862487EBB0}"/>
          </ac:picMkLst>
        </pc:picChg>
        <pc:picChg chg="add mod">
          <ac:chgData name="Edwing Amir Moreno Moreno" userId="170aeec328efcd95" providerId="LiveId" clId="{119EBB8C-1394-4474-9F7D-EA40E2D0BCAB}" dt="2021-04-18T12:43:23.263" v="5291" actId="1076"/>
          <ac:picMkLst>
            <pc:docMk/>
            <pc:sldMk cId="1832353961" sldId="375"/>
            <ac:picMk id="22" creationId="{7243D1FA-C0D6-4DE7-855D-7DCB6FC35220}"/>
          </ac:picMkLst>
        </pc:picChg>
      </pc:sldChg>
      <pc:sldChg chg="addSp modSp mod modAnim">
        <pc:chgData name="Edwing Amir Moreno Moreno" userId="170aeec328efcd95" providerId="LiveId" clId="{119EBB8C-1394-4474-9F7D-EA40E2D0BCAB}" dt="2021-04-18T12:44:49.850" v="5307"/>
        <pc:sldMkLst>
          <pc:docMk/>
          <pc:sldMk cId="3351345800" sldId="376"/>
        </pc:sldMkLst>
        <pc:picChg chg="add mod">
          <ac:chgData name="Edwing Amir Moreno Moreno" userId="170aeec328efcd95" providerId="LiveId" clId="{119EBB8C-1394-4474-9F7D-EA40E2D0BCAB}" dt="2021-04-18T12:43:39.157" v="5293" actId="1076"/>
          <ac:picMkLst>
            <pc:docMk/>
            <pc:sldMk cId="3351345800" sldId="376"/>
            <ac:picMk id="13" creationId="{3931A57F-8718-4346-A041-F4E2C4FE104C}"/>
          </ac:picMkLst>
        </pc:picChg>
        <pc:picChg chg="add mod">
          <ac:chgData name="Edwing Amir Moreno Moreno" userId="170aeec328efcd95" providerId="LiveId" clId="{119EBB8C-1394-4474-9F7D-EA40E2D0BCAB}" dt="2021-04-18T12:43:43.950" v="5295" actId="1076"/>
          <ac:picMkLst>
            <pc:docMk/>
            <pc:sldMk cId="3351345800" sldId="376"/>
            <ac:picMk id="20" creationId="{8794F996-2AC1-413D-8668-B61FD718CA8A}"/>
          </ac:picMkLst>
        </pc:picChg>
        <pc:picChg chg="add mod">
          <ac:chgData name="Edwing Amir Moreno Moreno" userId="170aeec328efcd95" providerId="LiveId" clId="{119EBB8C-1394-4474-9F7D-EA40E2D0BCAB}" dt="2021-04-18T12:43:49.015" v="5297" actId="1076"/>
          <ac:picMkLst>
            <pc:docMk/>
            <pc:sldMk cId="3351345800" sldId="376"/>
            <ac:picMk id="21" creationId="{B2C0F13B-CAAE-4896-A4B0-38BC18BA131D}"/>
          </ac:picMkLst>
        </pc:picChg>
        <pc:picChg chg="add mod">
          <ac:chgData name="Edwing Amir Moreno Moreno" userId="170aeec328efcd95" providerId="LiveId" clId="{119EBB8C-1394-4474-9F7D-EA40E2D0BCAB}" dt="2021-04-18T12:44:45.108" v="5306" actId="1076"/>
          <ac:picMkLst>
            <pc:docMk/>
            <pc:sldMk cId="3351345800" sldId="376"/>
            <ac:picMk id="1026" creationId="{0A717421-A7F2-4508-9553-39A60310224E}"/>
          </ac:picMkLst>
        </pc:picChg>
      </pc:sldChg>
      <pc:sldChg chg="addSp modSp mod modAnim">
        <pc:chgData name="Edwing Amir Moreno Moreno" userId="170aeec328efcd95" providerId="LiveId" clId="{119EBB8C-1394-4474-9F7D-EA40E2D0BCAB}" dt="2021-04-18T12:45:21.990" v="5315" actId="1076"/>
        <pc:sldMkLst>
          <pc:docMk/>
          <pc:sldMk cId="863996714" sldId="377"/>
        </pc:sldMkLst>
        <pc:picChg chg="add mod">
          <ac:chgData name="Edwing Amir Moreno Moreno" userId="170aeec328efcd95" providerId="LiveId" clId="{119EBB8C-1394-4474-9F7D-EA40E2D0BCAB}" dt="2021-04-18T12:45:05.439" v="5309" actId="1076"/>
          <ac:picMkLst>
            <pc:docMk/>
            <pc:sldMk cId="863996714" sldId="377"/>
            <ac:picMk id="13" creationId="{DA3F354A-6808-448C-BFBA-C92150F3E67A}"/>
          </ac:picMkLst>
        </pc:picChg>
        <pc:picChg chg="add mod">
          <ac:chgData name="Edwing Amir Moreno Moreno" userId="170aeec328efcd95" providerId="LiveId" clId="{119EBB8C-1394-4474-9F7D-EA40E2D0BCAB}" dt="2021-04-18T12:45:10.510" v="5311" actId="1076"/>
          <ac:picMkLst>
            <pc:docMk/>
            <pc:sldMk cId="863996714" sldId="377"/>
            <ac:picMk id="20" creationId="{895B1190-497B-4A85-A3BB-302EF5C53F8E}"/>
          </ac:picMkLst>
        </pc:picChg>
        <pc:picChg chg="add mod">
          <ac:chgData name="Edwing Amir Moreno Moreno" userId="170aeec328efcd95" providerId="LiveId" clId="{119EBB8C-1394-4474-9F7D-EA40E2D0BCAB}" dt="2021-04-18T12:45:15.742" v="5313" actId="1076"/>
          <ac:picMkLst>
            <pc:docMk/>
            <pc:sldMk cId="863996714" sldId="377"/>
            <ac:picMk id="21" creationId="{FD2AFD05-2778-4FC1-86DA-19E9C21A01C5}"/>
          </ac:picMkLst>
        </pc:picChg>
        <pc:picChg chg="add mod">
          <ac:chgData name="Edwing Amir Moreno Moreno" userId="170aeec328efcd95" providerId="LiveId" clId="{119EBB8C-1394-4474-9F7D-EA40E2D0BCAB}" dt="2021-04-18T12:45:21.990" v="5315" actId="1076"/>
          <ac:picMkLst>
            <pc:docMk/>
            <pc:sldMk cId="863996714" sldId="377"/>
            <ac:picMk id="22" creationId="{AE802CD6-A8E6-46A0-BCC6-FB08C6879AC8}"/>
          </ac:picMkLst>
        </pc:picChg>
      </pc:sldChg>
      <pc:sldChg chg="addSp modSp mod modAnim">
        <pc:chgData name="Edwing Amir Moreno Moreno" userId="170aeec328efcd95" providerId="LiveId" clId="{119EBB8C-1394-4474-9F7D-EA40E2D0BCAB}" dt="2021-04-18T12:45:50.462" v="5323" actId="1076"/>
        <pc:sldMkLst>
          <pc:docMk/>
          <pc:sldMk cId="3288358336" sldId="378"/>
        </pc:sldMkLst>
        <pc:picChg chg="add mod">
          <ac:chgData name="Edwing Amir Moreno Moreno" userId="170aeec328efcd95" providerId="LiveId" clId="{119EBB8C-1394-4474-9F7D-EA40E2D0BCAB}" dt="2021-04-18T12:45:30.678" v="5317" actId="1076"/>
          <ac:picMkLst>
            <pc:docMk/>
            <pc:sldMk cId="3288358336" sldId="378"/>
            <ac:picMk id="13" creationId="{04B72178-8200-4624-B4E9-53B7D4D68A26}"/>
          </ac:picMkLst>
        </pc:picChg>
        <pc:picChg chg="add mod">
          <ac:chgData name="Edwing Amir Moreno Moreno" userId="170aeec328efcd95" providerId="LiveId" clId="{119EBB8C-1394-4474-9F7D-EA40E2D0BCAB}" dt="2021-04-18T12:45:36.391" v="5319" actId="1076"/>
          <ac:picMkLst>
            <pc:docMk/>
            <pc:sldMk cId="3288358336" sldId="378"/>
            <ac:picMk id="20" creationId="{74D7CA14-6110-4E15-8129-E0C986289F2B}"/>
          </ac:picMkLst>
        </pc:picChg>
        <pc:picChg chg="add mod">
          <ac:chgData name="Edwing Amir Moreno Moreno" userId="170aeec328efcd95" providerId="LiveId" clId="{119EBB8C-1394-4474-9F7D-EA40E2D0BCAB}" dt="2021-04-18T12:45:40.998" v="5321" actId="1076"/>
          <ac:picMkLst>
            <pc:docMk/>
            <pc:sldMk cId="3288358336" sldId="378"/>
            <ac:picMk id="21" creationId="{9592BEC5-0597-4E9E-A1E2-39FEAD05E3BB}"/>
          </ac:picMkLst>
        </pc:picChg>
        <pc:picChg chg="add mod">
          <ac:chgData name="Edwing Amir Moreno Moreno" userId="170aeec328efcd95" providerId="LiveId" clId="{119EBB8C-1394-4474-9F7D-EA40E2D0BCAB}" dt="2021-04-18T12:45:50.462" v="5323" actId="1076"/>
          <ac:picMkLst>
            <pc:docMk/>
            <pc:sldMk cId="3288358336" sldId="378"/>
            <ac:picMk id="22" creationId="{67C9138D-CDD1-4CA5-B262-DC37AB929E61}"/>
          </ac:picMkLst>
        </pc:picChg>
      </pc:sldChg>
      <pc:sldChg chg="addSp delSp modSp mod modAnim">
        <pc:chgData name="Edwing Amir Moreno Moreno" userId="170aeec328efcd95" providerId="LiveId" clId="{119EBB8C-1394-4474-9F7D-EA40E2D0BCAB}" dt="2021-04-18T12:51:56.425" v="5380"/>
        <pc:sldMkLst>
          <pc:docMk/>
          <pc:sldMk cId="1467622119" sldId="380"/>
        </pc:sldMkLst>
        <pc:spChg chg="add mod">
          <ac:chgData name="Edwing Amir Moreno Moreno" userId="170aeec328efcd95" providerId="LiveId" clId="{119EBB8C-1394-4474-9F7D-EA40E2D0BCAB}" dt="2021-04-18T12:50:26.193" v="5368" actId="20577"/>
          <ac:spMkLst>
            <pc:docMk/>
            <pc:sldMk cId="1467622119" sldId="380"/>
            <ac:spMk id="3" creationId="{6031F59A-0170-4C02-8252-8BF800168724}"/>
          </ac:spMkLst>
        </pc:spChg>
        <pc:spChg chg="add mod">
          <ac:chgData name="Edwing Amir Moreno Moreno" userId="170aeec328efcd95" providerId="LiveId" clId="{119EBB8C-1394-4474-9F7D-EA40E2D0BCAB}" dt="2021-04-18T12:50:13.567" v="5367" actId="20577"/>
          <ac:spMkLst>
            <pc:docMk/>
            <pc:sldMk cId="1467622119" sldId="380"/>
            <ac:spMk id="4" creationId="{91481EBC-6C3C-4812-A932-9DA4E7CE42E7}"/>
          </ac:spMkLst>
        </pc:spChg>
        <pc:spChg chg="add mod">
          <ac:chgData name="Edwing Amir Moreno Moreno" userId="170aeec328efcd95" providerId="LiveId" clId="{119EBB8C-1394-4474-9F7D-EA40E2D0BCAB}" dt="2021-04-18T12:50:52.664" v="5370" actId="20577"/>
          <ac:spMkLst>
            <pc:docMk/>
            <pc:sldMk cId="1467622119" sldId="380"/>
            <ac:spMk id="5" creationId="{8A231926-8ABA-4A9C-8292-52F28927C2DC}"/>
          </ac:spMkLst>
        </pc:spChg>
        <pc:spChg chg="add mod">
          <ac:chgData name="Edwing Amir Moreno Moreno" userId="170aeec328efcd95" providerId="LiveId" clId="{119EBB8C-1394-4474-9F7D-EA40E2D0BCAB}" dt="2021-04-18T12:49:10.524" v="5362" actId="20577"/>
          <ac:spMkLst>
            <pc:docMk/>
            <pc:sldMk cId="1467622119" sldId="380"/>
            <ac:spMk id="6" creationId="{7883C377-920E-498A-B731-211CBC3E1044}"/>
          </ac:spMkLst>
        </pc:spChg>
        <pc:spChg chg="add mod">
          <ac:chgData name="Edwing Amir Moreno Moreno" userId="170aeec328efcd95" providerId="LiveId" clId="{119EBB8C-1394-4474-9F7D-EA40E2D0BCAB}" dt="2021-04-18T12:49:36.160" v="5364" actId="20577"/>
          <ac:spMkLst>
            <pc:docMk/>
            <pc:sldMk cId="1467622119" sldId="380"/>
            <ac:spMk id="7" creationId="{186E4271-8EDA-409B-8A9C-8BEB4297B979}"/>
          </ac:spMkLst>
        </pc:spChg>
        <pc:spChg chg="add mod">
          <ac:chgData name="Edwing Amir Moreno Moreno" userId="170aeec328efcd95" providerId="LiveId" clId="{119EBB8C-1394-4474-9F7D-EA40E2D0BCAB}" dt="2021-04-18T12:50:47.816" v="5369" actId="20577"/>
          <ac:spMkLst>
            <pc:docMk/>
            <pc:sldMk cId="1467622119" sldId="380"/>
            <ac:spMk id="8" creationId="{D61C4A75-3CEB-4F2B-B1B9-2DE62D35D193}"/>
          </ac:spMkLst>
        </pc:spChg>
        <pc:spChg chg="add mod">
          <ac:chgData name="Edwing Amir Moreno Moreno" userId="170aeec328efcd95" providerId="LiveId" clId="{119EBB8C-1394-4474-9F7D-EA40E2D0BCAB}" dt="2021-04-18T12:51:12.102" v="5371" actId="20577"/>
          <ac:spMkLst>
            <pc:docMk/>
            <pc:sldMk cId="1467622119" sldId="380"/>
            <ac:spMk id="10" creationId="{B0773106-7245-47E0-B3B0-E0ABC285B180}"/>
          </ac:spMkLst>
        </pc:spChg>
        <pc:spChg chg="add mod">
          <ac:chgData name="Edwing Amir Moreno Moreno" userId="170aeec328efcd95" providerId="LiveId" clId="{119EBB8C-1394-4474-9F7D-EA40E2D0BCAB}" dt="2021-04-18T12:49:24.852" v="5363" actId="20577"/>
          <ac:spMkLst>
            <pc:docMk/>
            <pc:sldMk cId="1467622119" sldId="380"/>
            <ac:spMk id="11" creationId="{B41E7E0A-F93D-485C-A5EA-705CC4BC13DB}"/>
          </ac:spMkLst>
        </pc:spChg>
        <pc:spChg chg="add mod">
          <ac:chgData name="Edwing Amir Moreno Moreno" userId="170aeec328efcd95" providerId="LiveId" clId="{119EBB8C-1394-4474-9F7D-EA40E2D0BCAB}" dt="2021-04-18T12:49:43.986" v="5365" actId="20577"/>
          <ac:spMkLst>
            <pc:docMk/>
            <pc:sldMk cId="1467622119" sldId="380"/>
            <ac:spMk id="12" creationId="{247AFC63-960E-477B-8443-3D78857E1792}"/>
          </ac:spMkLst>
        </pc:spChg>
        <pc:graphicFrameChg chg="modGraphic">
          <ac:chgData name="Edwing Amir Moreno Moreno" userId="170aeec328efcd95" providerId="LiveId" clId="{119EBB8C-1394-4474-9F7D-EA40E2D0BCAB}" dt="2021-04-18T12:49:54.131" v="5366" actId="14100"/>
          <ac:graphicFrameMkLst>
            <pc:docMk/>
            <pc:sldMk cId="1467622119" sldId="380"/>
            <ac:graphicFrameMk id="2" creationId="{7E927239-4D7F-47D1-929D-926E9CFAC4E5}"/>
          </ac:graphicFrameMkLst>
        </pc:graphicFrameChg>
        <pc:picChg chg="add del">
          <ac:chgData name="Edwing Amir Moreno Moreno" userId="170aeec328efcd95" providerId="LiveId" clId="{119EBB8C-1394-4474-9F7D-EA40E2D0BCAB}" dt="2021-04-18T12:48:14.837" v="5349"/>
          <ac:picMkLst>
            <pc:docMk/>
            <pc:sldMk cId="1467622119" sldId="380"/>
            <ac:picMk id="9" creationId="{DFBEE8BE-F57D-4A5F-8933-F2BE58CA045F}"/>
          </ac:picMkLst>
        </pc:picChg>
      </pc:sldChg>
      <pc:sldMasterChg chg="modSldLayout">
        <pc:chgData name="Edwing Amir Moreno Moreno" userId="170aeec328efcd95" providerId="LiveId" clId="{119EBB8C-1394-4474-9F7D-EA40E2D0BCAB}" dt="2021-04-15T15:03:00.651" v="2"/>
        <pc:sldMasterMkLst>
          <pc:docMk/>
          <pc:sldMasterMk cId="1511772169" sldId="2147483660"/>
        </pc:sldMasterMkLst>
        <pc:sldLayoutChg chg="addSp">
          <pc:chgData name="Edwing Amir Moreno Moreno" userId="170aeec328efcd95" providerId="LiveId" clId="{119EBB8C-1394-4474-9F7D-EA40E2D0BCAB}" dt="2021-04-15T15:03:00.651" v="2"/>
          <pc:sldLayoutMkLst>
            <pc:docMk/>
            <pc:sldMasterMk cId="1511772169" sldId="2147483660"/>
            <pc:sldLayoutMk cId="782733904" sldId="2147483667"/>
          </pc:sldLayoutMkLst>
          <pc:picChg chg="add">
            <ac:chgData name="Edwing Amir Moreno Moreno" userId="170aeec328efcd95" providerId="LiveId" clId="{119EBB8C-1394-4474-9F7D-EA40E2D0BCAB}" dt="2021-04-15T15:03:00.651" v="2"/>
            <ac:picMkLst>
              <pc:docMk/>
              <pc:sldMasterMk cId="1511772169" sldId="2147483660"/>
              <pc:sldLayoutMk cId="782733904" sldId="2147483667"/>
              <ac:picMk id="5" creationId="{748DB738-F07C-41B6-9DF2-D8AC3FE5F36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25458-7AA6-4B80-9973-462EDDCE513C}" type="datetimeFigureOut">
              <a:rPr lang="es-CO" smtClean="0"/>
              <a:t>25/09/2021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26FCC-B5D1-4711-BBFE-6840318D82C1}" type="slidenum">
              <a:rPr lang="es-CO" smtClean="0"/>
              <a:t>‹Nº›</a:t>
            </a:fld>
            <a:endParaRPr lang="es-CO"/>
          </a:p>
        </p:txBody>
      </p:sp>
    </p:spTree>
    <p:extLst>
      <p:ext uri="{BB962C8B-B14F-4D97-AF65-F5344CB8AC3E}">
        <p14:creationId xmlns:p14="http://schemas.microsoft.com/office/powerpoint/2010/main" val="116891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8D7694-2745-4ECE-9B47-18B56983E0AB}"/>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xmlns="" id="{60DE263C-EAE0-46BE-B367-A74320FE77B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xmlns="" id="{0227CC0F-AD2A-4542-9CD4-1AC55F9E5841}"/>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94EF3927-FA8B-41FD-A454-B76F336FC5D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3A22832A-E76F-4CF9-8D14-DEBF3082A327}"/>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8556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6AABAFB-6B68-4FB0-8AD5-300DD47F7DD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AD04B9BE-90D9-4F17-B8B5-3D592DBFE20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A70787E7-D657-47D9-90AD-91A80FAD1015}"/>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BBE8A2D1-ABEC-4918-9339-AE275E5823C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D11A92D3-7543-42DC-952F-B133A813CB66}"/>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81674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9EE95440-E3C2-4351-9F71-6413AD404ADA}"/>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2B849429-53C8-4F31-B4F7-023DD4DBFB2B}"/>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F746F477-2EE5-4918-AD89-56A91C77AC13}"/>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8599F8D3-3BFE-4A08-8545-E455F9C660F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B3CCA963-0653-47EA-B295-B6E72E1B5A62}"/>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75108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os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FB3CFEF-4B3E-1E40-B352-B3A39094156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593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A6566B0-3E59-A84D-9AB2-DA05E602ADD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77ACAF-E4FF-A844-9E41-091A7206A2B4}"/>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56920DA-0831-5D43-AA82-7741662FB96F}"/>
              </a:ext>
            </a:extLst>
          </p:cNvPr>
          <p:cNvPicPr>
            <a:picLocks noChangeAspect="1"/>
          </p:cNvPicPr>
          <p:nvPr userDrawn="1"/>
        </p:nvPicPr>
        <p:blipFill rotWithShape="1">
          <a:blip r:embed="rId2"/>
          <a:srcRect l="88730" b="81517"/>
          <a:stretch/>
        </p:blipFill>
        <p:spPr>
          <a:xfrm>
            <a:off x="8113486" y="0"/>
            <a:ext cx="1030514" cy="950686"/>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3B3542-21FA-CE4F-97EC-30221117B44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00599"/>
            <a:ext cx="9144000" cy="3429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62A437"/>
          </a:solidFill>
        </p:spPr>
        <p:txBody>
          <a:bodyPr wrap="square" lIns="0" tIns="0" rIns="0" bIns="0" rtlCol="0"/>
          <a:lstStyle/>
          <a:p>
            <a:endParaRPr sz="1350"/>
          </a:p>
        </p:txBody>
      </p:sp>
      <p:sp>
        <p:nvSpPr>
          <p:cNvPr id="17" name="bg object 17"/>
          <p:cNvSpPr/>
          <p:nvPr/>
        </p:nvSpPr>
        <p:spPr>
          <a:xfrm>
            <a:off x="0" y="4750308"/>
            <a:ext cx="9144000" cy="50483"/>
          </a:xfrm>
          <a:custGeom>
            <a:avLst/>
            <a:gdLst/>
            <a:ahLst/>
            <a:cxnLst/>
            <a:rect l="l" t="t" r="r" b="b"/>
            <a:pathLst>
              <a:path w="12192000" h="67310">
                <a:moveTo>
                  <a:pt x="12192000" y="0"/>
                </a:moveTo>
                <a:lnTo>
                  <a:pt x="0" y="0"/>
                </a:lnTo>
                <a:lnTo>
                  <a:pt x="0" y="67055"/>
                </a:lnTo>
                <a:lnTo>
                  <a:pt x="12192000" y="67055"/>
                </a:lnTo>
                <a:lnTo>
                  <a:pt x="12192000" y="0"/>
                </a:lnTo>
                <a:close/>
              </a:path>
            </a:pathLst>
          </a:custGeom>
          <a:solidFill>
            <a:srgbClr val="99CA38"/>
          </a:solidFill>
        </p:spPr>
        <p:txBody>
          <a:bodyPr wrap="square" lIns="0" tIns="0" rIns="0" bIns="0" rtlCol="0"/>
          <a:lstStyle/>
          <a:p>
            <a:endParaRPr sz="1350"/>
          </a:p>
        </p:txBody>
      </p:sp>
      <p:sp>
        <p:nvSpPr>
          <p:cNvPr id="18" name="bg object 18"/>
          <p:cNvSpPr/>
          <p:nvPr/>
        </p:nvSpPr>
        <p:spPr>
          <a:xfrm>
            <a:off x="894968" y="1303020"/>
            <a:ext cx="747522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sz="1350"/>
          </a:p>
        </p:txBody>
      </p:sp>
      <p:sp>
        <p:nvSpPr>
          <p:cNvPr id="2" name="Holder 2"/>
          <p:cNvSpPr>
            <a:spLocks noGrp="1"/>
          </p:cNvSpPr>
          <p:nvPr>
            <p:ph type="title"/>
          </p:nvPr>
        </p:nvSpPr>
        <p:spPr/>
        <p:txBody>
          <a:bodyPr lIns="0" tIns="0" rIns="0" bIns="0"/>
          <a:lstStyle>
            <a:lvl1pPr>
              <a:defRPr sz="3600" b="0" i="0" u="sng">
                <a:solidFill>
                  <a:srgbClr val="40404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99405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5FB04F-C5B5-4FE7-81D0-D583575C412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FD4DE0A8-5760-426B-B08C-DB3103894D4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2FC31706-7AB6-486F-8BFC-74DF71C3CB81}"/>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CD5399C7-16FE-4603-8C0A-FD3B8ABC605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33F13A81-5D25-465B-AFB1-736B83F70EAE}"/>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23286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8CAEC08-3761-4417-BB1B-6C7A61A887F0}"/>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CF29AE37-125D-4B1F-A211-F525E026C08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5EF9CF4A-4DB9-458D-AD4B-A8F4A98AD233}"/>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0372EBB8-EBA8-4074-9780-F150D674AB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8E91E30B-014B-4A83-93BF-7D691B97A276}"/>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876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D0A89C-CD17-4691-827C-CD4AD954E3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2FB769B0-A063-4871-974D-C5BF351548AB}"/>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xmlns="" id="{26600BD0-0AE4-42E5-95AA-89F9306EBD98}"/>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xmlns="" id="{657C4417-C212-49DB-BF31-0476F1276A05}"/>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6" name="Marcador de pie de página 5">
            <a:extLst>
              <a:ext uri="{FF2B5EF4-FFF2-40B4-BE49-F238E27FC236}">
                <a16:creationId xmlns:a16="http://schemas.microsoft.com/office/drawing/2014/main" xmlns="" id="{35F6030C-3F86-43BE-8EE2-BC8596F4B7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94C0F3C9-C323-48E9-A40B-016AED2833BA}"/>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13232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A2BF7FF-1AFB-4DAF-8B21-3A7B67DA0B61}"/>
              </a:ext>
            </a:extLst>
          </p:cNvPr>
          <p:cNvSpPr>
            <a:spLocks noGrp="1"/>
          </p:cNvSpPr>
          <p:nvPr>
            <p:ph type="title"/>
          </p:nvPr>
        </p:nvSpPr>
        <p:spPr>
          <a:xfrm>
            <a:off x="629841" y="273844"/>
            <a:ext cx="7886700" cy="994172"/>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3A7F78B2-9F69-4663-9E1E-90DBA59FD38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E8345991-962F-4ECB-967A-6E0010E585D6}"/>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xmlns="" id="{D9423EE1-667A-4858-86B9-CED13098C98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0EBD2421-1046-43B4-80DD-D2C2DD0484FF}"/>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xmlns="" id="{BF3BDCD0-6092-47C3-9ED4-80AB1DFA2A2F}"/>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8" name="Marcador de pie de página 7">
            <a:extLst>
              <a:ext uri="{FF2B5EF4-FFF2-40B4-BE49-F238E27FC236}">
                <a16:creationId xmlns:a16="http://schemas.microsoft.com/office/drawing/2014/main" xmlns="" id="{A5ABAA69-72BA-4ADC-880C-FA71B0DB1BC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xmlns="" id="{15155BEB-3B03-4504-AEA3-D4EB5366DA01}"/>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56724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24623FC-60B8-43B2-82A8-260A4DBF4C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xmlns="" id="{E9D494C7-24B7-4C40-B0D2-0132E613DBA5}"/>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4" name="Marcador de pie de página 3">
            <a:extLst>
              <a:ext uri="{FF2B5EF4-FFF2-40B4-BE49-F238E27FC236}">
                <a16:creationId xmlns:a16="http://schemas.microsoft.com/office/drawing/2014/main" xmlns="" id="{F59450F1-D53F-4366-B68A-DD8AE80E088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xmlns="" id="{0925A05A-F49E-4A81-9FFC-18D4EC90A2F8}"/>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9198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420156C5-829B-45CC-9A1A-CF323C0CC152}"/>
              </a:ext>
            </a:extLst>
          </p:cNvPr>
          <p:cNvSpPr>
            <a:spLocks noGrp="1"/>
          </p:cNvSpPr>
          <p:nvPr>
            <p:ph type="dt" sz="half" idx="10"/>
          </p:nvPr>
        </p:nvSpPr>
        <p:spPr/>
        <p:txBody>
          <a:bodyPr/>
          <a:lstStyle/>
          <a:p>
            <a:fld id="{1599F88C-3525-405D-BC1C-6CCEF30BD2FB}" type="datetimeFigureOut">
              <a:rPr lang="es-CO" smtClean="0"/>
              <a:t>25/09/2021</a:t>
            </a:fld>
            <a:endParaRPr lang="es-CO"/>
          </a:p>
        </p:txBody>
      </p:sp>
      <p:sp>
        <p:nvSpPr>
          <p:cNvPr id="3" name="Marcador de pie de página 2">
            <a:extLst>
              <a:ext uri="{FF2B5EF4-FFF2-40B4-BE49-F238E27FC236}">
                <a16:creationId xmlns:a16="http://schemas.microsoft.com/office/drawing/2014/main" xmlns="" id="{036C6A7A-4EA1-44B7-8A2B-3B79845B4EB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xmlns="" id="{704C2CE5-B019-416D-B19A-4542D36D38B4}"/>
              </a:ext>
            </a:extLst>
          </p:cNvPr>
          <p:cNvSpPr>
            <a:spLocks noGrp="1"/>
          </p:cNvSpPr>
          <p:nvPr>
            <p:ph type="sldNum" sz="quarter" idx="12"/>
          </p:nvPr>
        </p:nvSpPr>
        <p:spPr/>
        <p:txBody>
          <a:bodyPr/>
          <a:lstStyle/>
          <a:p>
            <a:fld id="{3DBF7F7D-22B0-4CFF-A008-23893C7AFACD}" type="slidenum">
              <a:rPr lang="es-CO" smtClean="0"/>
              <a:t>‹Nº›</a:t>
            </a:fld>
            <a:endParaRPr lang="es-CO"/>
          </a:p>
        </p:txBody>
      </p:sp>
      <p:pic>
        <p:nvPicPr>
          <p:cNvPr id="5" name="Picture 2">
            <a:extLst>
              <a:ext uri="{FF2B5EF4-FFF2-40B4-BE49-F238E27FC236}">
                <a16:creationId xmlns:a16="http://schemas.microsoft.com/office/drawing/2014/main" xmlns="" id="{748DB738-F07C-41B6-9DF2-D8AC3FE5F36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827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9E92864-76CA-46E2-BAFF-AD80FC147E5D}"/>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7503916F-46D5-4289-A4CB-18E8E1C1570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xmlns="" id="{0F6F53C3-C836-407B-98FE-7B42E7AF6F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AE624EEB-CC25-4422-BFBE-75D20BAC9142}"/>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6" name="Marcador de pie de página 5">
            <a:extLst>
              <a:ext uri="{FF2B5EF4-FFF2-40B4-BE49-F238E27FC236}">
                <a16:creationId xmlns:a16="http://schemas.microsoft.com/office/drawing/2014/main" xmlns="" id="{D75CC310-5003-49A8-9F69-2BC8D068FA1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1281792A-83A8-4B19-9E69-6FE8E38F588C}"/>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58831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16F70FE-EF21-4227-82EE-171AB7AFDA75}"/>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xmlns="" id="{65EC2BD3-6B0F-456B-8DFB-8E1CFB1F2FD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a:extLst>
              <a:ext uri="{FF2B5EF4-FFF2-40B4-BE49-F238E27FC236}">
                <a16:creationId xmlns:a16="http://schemas.microsoft.com/office/drawing/2014/main" xmlns="" id="{FCD65F02-DA8D-49A1-83F9-13D28826BC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F872F279-8CF7-40A7-B9E7-BC95E6822EEE}"/>
              </a:ext>
            </a:extLst>
          </p:cNvPr>
          <p:cNvSpPr>
            <a:spLocks noGrp="1"/>
          </p:cNvSpPr>
          <p:nvPr>
            <p:ph type="dt" sz="half" idx="10"/>
          </p:nvPr>
        </p:nvSpPr>
        <p:spPr/>
        <p:txBody>
          <a:bodyPr/>
          <a:lstStyle/>
          <a:p>
            <a:fld id="{B3030C24-9424-B24A-8613-79990C3AA492}" type="datetimeFigureOut">
              <a:rPr lang="es-ES" smtClean="0"/>
              <a:t>25/09/2021</a:t>
            </a:fld>
            <a:endParaRPr lang="es-ES"/>
          </a:p>
        </p:txBody>
      </p:sp>
      <p:sp>
        <p:nvSpPr>
          <p:cNvPr id="6" name="Marcador de pie de página 5">
            <a:extLst>
              <a:ext uri="{FF2B5EF4-FFF2-40B4-BE49-F238E27FC236}">
                <a16:creationId xmlns:a16="http://schemas.microsoft.com/office/drawing/2014/main" xmlns="" id="{92E75AD8-B265-4CF2-A310-5B12CA9ADC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F025980F-BC6F-4523-9FDB-41E159B04AF0}"/>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582262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E8BC72B-4EDE-4128-8E10-0F6BE7C2DEA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692FF8E4-6034-4BC8-9AB4-55122F1242D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0A884AD9-48DE-4068-8190-5D1BE67B639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3030C24-9424-B24A-8613-79990C3AA492}" type="datetimeFigureOut">
              <a:rPr lang="es-ES" smtClean="0"/>
              <a:t>25/09/2021</a:t>
            </a:fld>
            <a:endParaRPr lang="es-ES"/>
          </a:p>
        </p:txBody>
      </p:sp>
      <p:sp>
        <p:nvSpPr>
          <p:cNvPr id="5" name="Marcador de pie de página 4">
            <a:extLst>
              <a:ext uri="{FF2B5EF4-FFF2-40B4-BE49-F238E27FC236}">
                <a16:creationId xmlns:a16="http://schemas.microsoft.com/office/drawing/2014/main" xmlns="" id="{9DD38BA5-EA56-43CF-83A8-47D7741950D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379AFFFB-CD66-465C-987D-FB73D771678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1511772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49" r:id="rId13"/>
    <p:sldLayoutId id="2147483650" r:id="rId14"/>
    <p:sldLayoutId id="2147483651" r:id="rId15"/>
    <p:sldLayoutId id="2147483653" r:id="rId16"/>
    <p:sldLayoutId id="2147483654" r:id="rId17"/>
    <p:sldLayoutId id="214748367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88E4FAB2-42CC-4DAC-BFBA-EA62699EED46}"/>
              </a:ext>
            </a:extLst>
          </p:cNvPr>
          <p:cNvSpPr txBox="1"/>
          <p:nvPr/>
        </p:nvSpPr>
        <p:spPr>
          <a:xfrm>
            <a:off x="884777" y="1297901"/>
            <a:ext cx="7748860" cy="1569660"/>
          </a:xfrm>
          <a:prstGeom prst="rect">
            <a:avLst/>
          </a:prstGeom>
          <a:noFill/>
        </p:spPr>
        <p:txBody>
          <a:bodyPr wrap="square" rtlCol="0">
            <a:spAutoFit/>
          </a:bodyPr>
          <a:lstStyle/>
          <a:p>
            <a:pPr algn="ctr"/>
            <a:r>
              <a:rPr lang="es-ES" sz="3200" b="1">
                <a:solidFill>
                  <a:schemeClr val="tx1">
                    <a:lumMod val="75000"/>
                    <a:lumOff val="25000"/>
                  </a:schemeClr>
                </a:solidFill>
              </a:rPr>
              <a:t>FORMAS </a:t>
            </a:r>
            <a:r>
              <a:rPr lang="es-ES" sz="3200" b="1" smtClean="0">
                <a:solidFill>
                  <a:schemeClr val="tx1">
                    <a:lumMod val="75000"/>
                    <a:lumOff val="25000"/>
                  </a:schemeClr>
                </a:solidFill>
              </a:rPr>
              <a:t>FARMACÉUTICAS: </a:t>
            </a:r>
            <a:r>
              <a:rPr lang="es-ES" sz="3200" b="1" dirty="0">
                <a:solidFill>
                  <a:schemeClr val="tx1">
                    <a:lumMod val="75000"/>
                    <a:lumOff val="25000"/>
                  </a:schemeClr>
                </a:solidFill>
              </a:rPr>
              <a:t>ORIGEN, PRESENTACIÓN, MECANISMOS DE ABSORCIÓN Y ELIMINACIÓN</a:t>
            </a:r>
          </a:p>
        </p:txBody>
      </p:sp>
      <p:sp>
        <p:nvSpPr>
          <p:cNvPr id="8" name="CuadroTexto 7">
            <a:extLst>
              <a:ext uri="{FF2B5EF4-FFF2-40B4-BE49-F238E27FC236}">
                <a16:creationId xmlns:a16="http://schemas.microsoft.com/office/drawing/2014/main" xmlns="" id="{D7EE5F59-8796-4D6F-9DE8-8DC77A37C0E7}"/>
              </a:ext>
            </a:extLst>
          </p:cNvPr>
          <p:cNvSpPr txBox="1"/>
          <p:nvPr/>
        </p:nvSpPr>
        <p:spPr>
          <a:xfrm>
            <a:off x="3711893" y="3402446"/>
            <a:ext cx="5167423" cy="1077218"/>
          </a:xfrm>
          <a:prstGeom prst="rect">
            <a:avLst/>
          </a:prstGeom>
          <a:noFill/>
        </p:spPr>
        <p:txBody>
          <a:bodyPr wrap="square" rtlCol="0">
            <a:spAutoFit/>
          </a:bodyPr>
          <a:lstStyle/>
          <a:p>
            <a:pPr algn="r"/>
            <a:r>
              <a:rPr lang="es-ES" sz="1600" dirty="0">
                <a:solidFill>
                  <a:schemeClr val="tx1">
                    <a:lumMod val="75000"/>
                    <a:lumOff val="25000"/>
                  </a:schemeClr>
                </a:solidFill>
              </a:rPr>
              <a:t>Edwing Amir Moreno Moreno</a:t>
            </a:r>
          </a:p>
          <a:p>
            <a:pPr algn="r"/>
            <a:r>
              <a:rPr lang="es-ES" sz="1600" dirty="0">
                <a:solidFill>
                  <a:schemeClr val="tx1">
                    <a:lumMod val="75000"/>
                    <a:lumOff val="25000"/>
                  </a:schemeClr>
                </a:solidFill>
              </a:rPr>
              <a:t>Docente</a:t>
            </a:r>
          </a:p>
          <a:p>
            <a:pPr algn="r"/>
            <a:endParaRPr lang="es-ES" sz="1600" dirty="0">
              <a:solidFill>
                <a:schemeClr val="tx1">
                  <a:lumMod val="75000"/>
                  <a:lumOff val="25000"/>
                </a:schemeClr>
              </a:solidFill>
            </a:endParaRPr>
          </a:p>
          <a:p>
            <a:pPr algn="ctr"/>
            <a:endParaRPr lang="es-ES" sz="1600" dirty="0">
              <a:solidFill>
                <a:schemeClr val="tx1">
                  <a:lumMod val="75000"/>
                  <a:lumOff val="25000"/>
                </a:schemeClr>
              </a:solidFill>
            </a:endParaRPr>
          </a:p>
        </p:txBody>
      </p:sp>
    </p:spTree>
    <p:extLst>
      <p:ext uri="{BB962C8B-B14F-4D97-AF65-F5344CB8AC3E}">
        <p14:creationId xmlns:p14="http://schemas.microsoft.com/office/powerpoint/2010/main" val="21929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sp>
        <p:nvSpPr>
          <p:cNvPr id="9" name="CuadroTexto 8">
            <a:extLst>
              <a:ext uri="{FF2B5EF4-FFF2-40B4-BE49-F238E27FC236}">
                <a16:creationId xmlns:a16="http://schemas.microsoft.com/office/drawing/2014/main" xmlns="" id="{39137F38-895D-4A03-B36C-C3EDBD515179}"/>
              </a:ext>
            </a:extLst>
          </p:cNvPr>
          <p:cNvSpPr txBox="1"/>
          <p:nvPr/>
        </p:nvSpPr>
        <p:spPr>
          <a:xfrm>
            <a:off x="4572000" y="1700060"/>
            <a:ext cx="3367144" cy="954107"/>
          </a:xfrm>
          <a:prstGeom prst="rect">
            <a:avLst/>
          </a:prstGeom>
          <a:solidFill>
            <a:schemeClr val="bg1"/>
          </a:solidFill>
          <a:ln>
            <a:solidFill>
              <a:schemeClr val="accent1"/>
            </a:solidFill>
          </a:ln>
        </p:spPr>
        <p:txBody>
          <a:bodyPr wrap="square">
            <a:spAutoFit/>
          </a:bodyPr>
          <a:lstStyle/>
          <a:p>
            <a:pPr algn="just"/>
            <a:r>
              <a:rPr lang="es-ES" sz="1400" b="1" dirty="0"/>
              <a:t>3.2. </a:t>
            </a:r>
            <a:r>
              <a:rPr lang="es-ES" sz="1400" b="1"/>
              <a:t>Forma </a:t>
            </a:r>
            <a:r>
              <a:rPr lang="es-ES" sz="1400" b="1" smtClean="0"/>
              <a:t>farmacéutica: </a:t>
            </a:r>
            <a:r>
              <a:rPr lang="es-ES" sz="1400" dirty="0" smtClean="0"/>
              <a:t>es el </a:t>
            </a:r>
            <a:r>
              <a:rPr lang="es-ES" sz="1400" dirty="0"/>
              <a:t>medio por el que se adaptan los principios activos y excipientes para constituir un medicamento y permitir la administración de este.</a:t>
            </a:r>
            <a:endParaRPr lang="es-CO" sz="1400" dirty="0"/>
          </a:p>
        </p:txBody>
      </p:sp>
      <p:sp>
        <p:nvSpPr>
          <p:cNvPr id="11" name="CuadroTexto 10">
            <a:extLst>
              <a:ext uri="{FF2B5EF4-FFF2-40B4-BE49-F238E27FC236}">
                <a16:creationId xmlns:a16="http://schemas.microsoft.com/office/drawing/2014/main" xmlns="" id="{6EE67F4A-A7BD-4E43-9E9E-DDC326787513}"/>
              </a:ext>
            </a:extLst>
          </p:cNvPr>
          <p:cNvSpPr txBox="1"/>
          <p:nvPr/>
        </p:nvSpPr>
        <p:spPr>
          <a:xfrm>
            <a:off x="4572000" y="846487"/>
            <a:ext cx="3367144" cy="738664"/>
          </a:xfrm>
          <a:prstGeom prst="rect">
            <a:avLst/>
          </a:prstGeom>
          <a:noFill/>
          <a:ln>
            <a:solidFill>
              <a:schemeClr val="accent1"/>
            </a:solidFill>
          </a:ln>
        </p:spPr>
        <p:txBody>
          <a:bodyPr wrap="square">
            <a:spAutoFit/>
          </a:bodyPr>
          <a:lstStyle/>
          <a:p>
            <a:pPr algn="just"/>
            <a:r>
              <a:rPr lang="es-ES" sz="1400" b="1" dirty="0"/>
              <a:t>3.1</a:t>
            </a:r>
            <a:r>
              <a:rPr lang="es-ES" sz="1400" b="1"/>
              <a:t>. </a:t>
            </a:r>
            <a:r>
              <a:rPr lang="es-ES" sz="1400" b="1" smtClean="0"/>
              <a:t>Fármaco: </a:t>
            </a:r>
            <a:r>
              <a:rPr lang="es-ES" sz="1400" dirty="0" smtClean="0"/>
              <a:t>sustancia química </a:t>
            </a:r>
            <a:r>
              <a:rPr lang="es-ES" sz="1400" dirty="0"/>
              <a:t>(Principio activo) responsable de la acción </a:t>
            </a:r>
            <a:r>
              <a:rPr lang="es-ES" sz="1400" dirty="0" smtClean="0"/>
              <a:t>farmacológica.</a:t>
            </a:r>
            <a:endParaRPr lang="es-CO" sz="1400" dirty="0"/>
          </a:p>
        </p:txBody>
      </p:sp>
      <p:sp>
        <p:nvSpPr>
          <p:cNvPr id="13" name="CuadroTexto 12">
            <a:extLst>
              <a:ext uri="{FF2B5EF4-FFF2-40B4-BE49-F238E27FC236}">
                <a16:creationId xmlns:a16="http://schemas.microsoft.com/office/drawing/2014/main" xmlns="" id="{F387152A-6DD6-475E-8F74-28A6AD99604C}"/>
              </a:ext>
            </a:extLst>
          </p:cNvPr>
          <p:cNvSpPr txBox="1"/>
          <p:nvPr/>
        </p:nvSpPr>
        <p:spPr>
          <a:xfrm>
            <a:off x="4572000" y="2779397"/>
            <a:ext cx="3367144"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1400" b="1" dirty="0"/>
              <a:t>3.3. Vía </a:t>
            </a:r>
            <a:r>
              <a:rPr lang="es-ES" sz="1400" b="1"/>
              <a:t>de </a:t>
            </a:r>
            <a:r>
              <a:rPr lang="es-ES" sz="1400" b="1" smtClean="0"/>
              <a:t>administración: </a:t>
            </a:r>
            <a:r>
              <a:rPr lang="es-ES" sz="1400" dirty="0"/>
              <a:t>es la manera elegida de incorporar un fármaco al organismo.</a:t>
            </a:r>
            <a:endParaRPr lang="es-CO" sz="1400" dirty="0"/>
          </a:p>
        </p:txBody>
      </p:sp>
      <p:sp>
        <p:nvSpPr>
          <p:cNvPr id="15" name="CuadroTexto 14">
            <a:extLst>
              <a:ext uri="{FF2B5EF4-FFF2-40B4-BE49-F238E27FC236}">
                <a16:creationId xmlns:a16="http://schemas.microsoft.com/office/drawing/2014/main" xmlns="" id="{840EB3B5-491A-48A8-81DC-C299B93752C4}"/>
              </a:ext>
            </a:extLst>
          </p:cNvPr>
          <p:cNvSpPr txBox="1"/>
          <p:nvPr/>
        </p:nvSpPr>
        <p:spPr>
          <a:xfrm>
            <a:off x="4572000" y="3653282"/>
            <a:ext cx="3444574" cy="1384995"/>
          </a:xfrm>
          <a:prstGeom prst="rect">
            <a:avLst/>
          </a:prstGeom>
          <a:noFill/>
          <a:ln>
            <a:solidFill>
              <a:schemeClr val="accent1"/>
            </a:solidFill>
          </a:ln>
        </p:spPr>
        <p:txBody>
          <a:bodyPr wrap="square">
            <a:spAutoFit/>
          </a:bodyPr>
          <a:lstStyle/>
          <a:p>
            <a:pPr algn="just"/>
            <a:r>
              <a:rPr lang="es-CO" sz="1400" b="1" dirty="0"/>
              <a:t>3.4</a:t>
            </a:r>
            <a:r>
              <a:rPr lang="es-CO" sz="1400" b="1"/>
              <a:t>. </a:t>
            </a:r>
            <a:r>
              <a:rPr lang="es-CO" sz="1400" b="1" smtClean="0"/>
              <a:t>Vehículo: </a:t>
            </a:r>
            <a:r>
              <a:rPr lang="es-CO" sz="1400" dirty="0" smtClean="0"/>
              <a:t>sustancia inerte </a:t>
            </a:r>
            <a:r>
              <a:rPr lang="es-CO" sz="1400" dirty="0"/>
              <a:t>usada como un medio para suspender o disolver el ingrediente activo que proporciona determinadas características físicas y biofarmacéuticas. Suele ser una sustancia líquida utilizada para </a:t>
            </a:r>
            <a:r>
              <a:rPr lang="es-CO" sz="1400" dirty="0" smtClean="0"/>
              <a:t>disolver.</a:t>
            </a:r>
            <a:endParaRPr lang="es-CO" sz="1400" dirty="0"/>
          </a:p>
        </p:txBody>
      </p:sp>
      <p:pic>
        <p:nvPicPr>
          <p:cNvPr id="17" name="Imagen 16">
            <a:extLst>
              <a:ext uri="{FF2B5EF4-FFF2-40B4-BE49-F238E27FC236}">
                <a16:creationId xmlns:a16="http://schemas.microsoft.com/office/drawing/2014/main" xmlns="" id="{3F589E16-51F8-44DF-91B5-151E4A65FFC2}"/>
              </a:ext>
            </a:extLst>
          </p:cNvPr>
          <p:cNvPicPr>
            <a:picLocks noChangeAspect="1"/>
          </p:cNvPicPr>
          <p:nvPr/>
        </p:nvPicPr>
        <p:blipFill>
          <a:blip r:embed="rId2"/>
          <a:stretch>
            <a:fillRect/>
          </a:stretch>
        </p:blipFill>
        <p:spPr>
          <a:xfrm>
            <a:off x="247426" y="993459"/>
            <a:ext cx="3894267" cy="3571875"/>
          </a:xfrm>
          <a:prstGeom prst="rect">
            <a:avLst/>
          </a:prstGeom>
        </p:spPr>
      </p:pic>
      <p:cxnSp>
        <p:nvCxnSpPr>
          <p:cNvPr id="19" name="Conector recto de flecha 18">
            <a:extLst>
              <a:ext uri="{FF2B5EF4-FFF2-40B4-BE49-F238E27FC236}">
                <a16:creationId xmlns:a16="http://schemas.microsoft.com/office/drawing/2014/main" xmlns="" id="{B32B80D3-7C32-4705-8EE9-0A626208C96C}"/>
              </a:ext>
            </a:extLst>
          </p:cNvPr>
          <p:cNvCxnSpPr>
            <a:stCxn id="11" idx="1"/>
          </p:cNvCxnSpPr>
          <p:nvPr/>
        </p:nvCxnSpPr>
        <p:spPr>
          <a:xfrm flipH="1">
            <a:off x="2413591" y="1215819"/>
            <a:ext cx="2158409" cy="112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xmlns="" id="{10B0A4AA-9DB1-457E-BAB2-379EE1E7DE34}"/>
              </a:ext>
            </a:extLst>
          </p:cNvPr>
          <p:cNvCxnSpPr>
            <a:cxnSpLocks/>
          </p:cNvCxnSpPr>
          <p:nvPr/>
        </p:nvCxnSpPr>
        <p:spPr>
          <a:xfrm flipH="1">
            <a:off x="2291379" y="2092495"/>
            <a:ext cx="2276744" cy="686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9131600A-B616-422A-BD3C-A7D3370B6B49}"/>
              </a:ext>
            </a:extLst>
          </p:cNvPr>
          <p:cNvCxnSpPr>
            <a:cxnSpLocks/>
          </p:cNvCxnSpPr>
          <p:nvPr/>
        </p:nvCxnSpPr>
        <p:spPr>
          <a:xfrm flipH="1">
            <a:off x="2194559" y="3094748"/>
            <a:ext cx="2377441" cy="658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54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3"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PRIMERA ACTIVIDAD </a:t>
            </a:r>
          </a:p>
        </p:txBody>
      </p:sp>
      <p:sp>
        <p:nvSpPr>
          <p:cNvPr id="14" name="CuadroTexto 13">
            <a:extLst>
              <a:ext uri="{FF2B5EF4-FFF2-40B4-BE49-F238E27FC236}">
                <a16:creationId xmlns:a16="http://schemas.microsoft.com/office/drawing/2014/main" xmlns="" id="{54BC137D-D384-4B63-AAED-6CEE0F22255E}"/>
              </a:ext>
            </a:extLst>
          </p:cNvPr>
          <p:cNvSpPr txBox="1"/>
          <p:nvPr/>
        </p:nvSpPr>
        <p:spPr>
          <a:xfrm>
            <a:off x="116959" y="796661"/>
            <a:ext cx="8686799" cy="646331"/>
          </a:xfrm>
          <a:prstGeom prst="rect">
            <a:avLst/>
          </a:prstGeom>
          <a:noFill/>
        </p:spPr>
        <p:txBody>
          <a:bodyPr wrap="square">
            <a:spAutoFit/>
          </a:bodyPr>
          <a:lstStyle/>
          <a:p>
            <a:pPr algn="just"/>
            <a:r>
              <a:rPr lang="es-CO" dirty="0"/>
              <a:t>Teniendo en cuenta las cajas de medicamentos que tienen cada uno de las estudiantes, identificar el o los fármacos y los nombres comerciales (marca) en cada uno de estos. </a:t>
            </a:r>
          </a:p>
        </p:txBody>
      </p:sp>
      <p:graphicFrame>
        <p:nvGraphicFramePr>
          <p:cNvPr id="2" name="Tabla 2">
            <a:extLst>
              <a:ext uri="{FF2B5EF4-FFF2-40B4-BE49-F238E27FC236}">
                <a16:creationId xmlns:a16="http://schemas.microsoft.com/office/drawing/2014/main" xmlns="" id="{5A1BA910-D6F9-48F9-ACDA-80E1590B36EC}"/>
              </a:ext>
            </a:extLst>
          </p:cNvPr>
          <p:cNvGraphicFramePr>
            <a:graphicFrameLocks noGrp="1"/>
          </p:cNvGraphicFramePr>
          <p:nvPr>
            <p:extLst>
              <p:ext uri="{D42A27DB-BD31-4B8C-83A1-F6EECF244321}">
                <p14:modId xmlns:p14="http://schemas.microsoft.com/office/powerpoint/2010/main" val="574565026"/>
              </p:ext>
            </p:extLst>
          </p:nvPr>
        </p:nvGraphicFramePr>
        <p:xfrm>
          <a:off x="2174358" y="1747963"/>
          <a:ext cx="4572000" cy="2225040"/>
        </p:xfrm>
        <a:graphic>
          <a:graphicData uri="http://schemas.openxmlformats.org/drawingml/2006/table">
            <a:tbl>
              <a:tblPr firstRow="1" bandRow="1">
                <a:tableStyleId>{5C22544A-7EE6-4342-B048-85BDC9FD1C3A}</a:tableStyleId>
              </a:tblPr>
              <a:tblGrid>
                <a:gridCol w="767317">
                  <a:extLst>
                    <a:ext uri="{9D8B030D-6E8A-4147-A177-3AD203B41FA5}">
                      <a16:colId xmlns:a16="http://schemas.microsoft.com/office/drawing/2014/main" xmlns="" val="3150993313"/>
                    </a:ext>
                  </a:extLst>
                </a:gridCol>
                <a:gridCol w="2280683">
                  <a:extLst>
                    <a:ext uri="{9D8B030D-6E8A-4147-A177-3AD203B41FA5}">
                      <a16:colId xmlns:a16="http://schemas.microsoft.com/office/drawing/2014/main" xmlns="" val="900961419"/>
                    </a:ext>
                  </a:extLst>
                </a:gridCol>
                <a:gridCol w="1524000">
                  <a:extLst>
                    <a:ext uri="{9D8B030D-6E8A-4147-A177-3AD203B41FA5}">
                      <a16:colId xmlns:a16="http://schemas.microsoft.com/office/drawing/2014/main" xmlns="" val="168335746"/>
                    </a:ext>
                  </a:extLst>
                </a:gridCol>
              </a:tblGrid>
              <a:tr h="370840">
                <a:tc>
                  <a:txBody>
                    <a:bodyPr/>
                    <a:lstStyle/>
                    <a:p>
                      <a:pPr algn="ctr"/>
                      <a:r>
                        <a:rPr lang="es-CO" dirty="0"/>
                        <a:t> No.</a:t>
                      </a:r>
                    </a:p>
                  </a:txBody>
                  <a:tcPr/>
                </a:tc>
                <a:tc>
                  <a:txBody>
                    <a:bodyPr/>
                    <a:lstStyle/>
                    <a:p>
                      <a:pPr algn="ctr"/>
                      <a:r>
                        <a:rPr lang="es-CO" dirty="0"/>
                        <a:t>Nombre fármaco (s)</a:t>
                      </a:r>
                    </a:p>
                  </a:txBody>
                  <a:tcPr/>
                </a:tc>
                <a:tc>
                  <a:txBody>
                    <a:bodyPr/>
                    <a:lstStyle/>
                    <a:p>
                      <a:pPr algn="ctr"/>
                      <a:r>
                        <a:rPr lang="es-CO" dirty="0"/>
                        <a:t>Marca</a:t>
                      </a:r>
                    </a:p>
                  </a:txBody>
                  <a:tcPr/>
                </a:tc>
                <a:extLst>
                  <a:ext uri="{0D108BD9-81ED-4DB2-BD59-A6C34878D82A}">
                    <a16:rowId xmlns:a16="http://schemas.microsoft.com/office/drawing/2014/main" xmlns="" val="1390792989"/>
                  </a:ext>
                </a:extLst>
              </a:tr>
              <a:tr h="370840">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364980491"/>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xmlns="" val="341537770"/>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xmlns="" val="3309216258"/>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xmlns="" val="3974960433"/>
                  </a:ext>
                </a:extLst>
              </a:tr>
              <a:tr h="370840">
                <a:tc>
                  <a:txBody>
                    <a:bodyPr/>
                    <a:lstStyle/>
                    <a:p>
                      <a:endParaRPr lang="es-CO"/>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1642436250"/>
                  </a:ext>
                </a:extLst>
              </a:tr>
            </a:tbl>
          </a:graphicData>
        </a:graphic>
      </p:graphicFrame>
    </p:spTree>
    <p:extLst>
      <p:ext uri="{BB962C8B-B14F-4D97-AF65-F5344CB8AC3E}">
        <p14:creationId xmlns:p14="http://schemas.microsoft.com/office/powerpoint/2010/main" val="256375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616689" y="145267"/>
            <a:ext cx="7243047" cy="830997"/>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4. CARACTERÍSTICAS DEL PRINCIPIO ACTIVO Y ELECCIÓN DE LA FORMA FARMACÉUTICA</a:t>
            </a:r>
          </a:p>
        </p:txBody>
      </p:sp>
      <p:sp>
        <p:nvSpPr>
          <p:cNvPr id="14" name="CuadroTexto 13">
            <a:extLst>
              <a:ext uri="{FF2B5EF4-FFF2-40B4-BE49-F238E27FC236}">
                <a16:creationId xmlns:a16="http://schemas.microsoft.com/office/drawing/2014/main" xmlns="" id="{54BC137D-D384-4B63-AAED-6CEE0F22255E}"/>
              </a:ext>
            </a:extLst>
          </p:cNvPr>
          <p:cNvSpPr txBox="1"/>
          <p:nvPr/>
        </p:nvSpPr>
        <p:spPr>
          <a:xfrm>
            <a:off x="228600" y="1121531"/>
            <a:ext cx="8686799" cy="3416320"/>
          </a:xfrm>
          <a:prstGeom prst="rect">
            <a:avLst/>
          </a:prstGeom>
          <a:noFill/>
          <a:ln w="19050">
            <a:solidFill>
              <a:schemeClr val="accent1"/>
            </a:solidFill>
          </a:ln>
        </p:spPr>
        <p:txBody>
          <a:bodyPr wrap="square">
            <a:spAutoFit/>
          </a:bodyPr>
          <a:lstStyle/>
          <a:p>
            <a:pPr algn="just"/>
            <a:r>
              <a:rPr lang="es-ES" dirty="0"/>
              <a:t>El diseño de una molécula farmacológica, así como sus características físico-químicas, son</a:t>
            </a:r>
          </a:p>
          <a:p>
            <a:pPr algn="just"/>
            <a:r>
              <a:rPr lang="es-ES" dirty="0"/>
              <a:t>determinantes para que el fármaco sea </a:t>
            </a:r>
            <a:r>
              <a:rPr lang="es-ES" b="1" u="sng" dirty="0"/>
              <a:t>absorbido</a:t>
            </a:r>
            <a:r>
              <a:rPr lang="es-ES" dirty="0"/>
              <a:t> de manera adecuada y, por lo tanto, se</a:t>
            </a:r>
          </a:p>
          <a:p>
            <a:pPr algn="just"/>
            <a:r>
              <a:rPr lang="es-ES" dirty="0"/>
              <a:t>logre una biodisponibilidad óptima. Las características físico-químicas más relevantes para</a:t>
            </a:r>
          </a:p>
          <a:p>
            <a:pPr algn="just"/>
            <a:r>
              <a:rPr lang="es-ES" dirty="0"/>
              <a:t>elegir una forma farmacéutica idónea para un </a:t>
            </a:r>
            <a:r>
              <a:rPr lang="es-ES"/>
              <a:t>fármaco </a:t>
            </a:r>
            <a:r>
              <a:rPr lang="es-ES" smtClean="0"/>
              <a:t>son: </a:t>
            </a:r>
            <a:r>
              <a:rPr lang="es-ES" dirty="0"/>
              <a:t>solubilidad, estado sólido (forma cristalina o amorfa), polimorfismo del fármaco, isomería y </a:t>
            </a:r>
            <a:r>
              <a:rPr lang="es-ES" dirty="0"/>
              <a:t>quiralidad, forma y tamaño de partícula, y grados de disociación y estabilidad del fármaco en estado sólido o líquido.</a:t>
            </a:r>
          </a:p>
          <a:p>
            <a:pPr algn="just"/>
            <a:endParaRPr lang="es-ES" dirty="0"/>
          </a:p>
          <a:p>
            <a:pPr algn="just"/>
            <a:r>
              <a:rPr lang="es-ES" dirty="0"/>
              <a:t>Así, si un fármaco tiene una solubilidad elevada en agua, podrá ser formulado en un sistema disperso líquido siempre y cuando sea estable. En fármacos con solubilidad moderada se prefiere utilizar un sistema disperso sólido o semisólido, sin perder de vista el propósito </a:t>
            </a:r>
            <a:r>
              <a:rPr lang="es-ES" dirty="0" smtClean="0"/>
              <a:t>terapéutico.  </a:t>
            </a:r>
            <a:endParaRPr lang="es-CO" dirty="0"/>
          </a:p>
        </p:txBody>
      </p:sp>
    </p:spTree>
    <p:extLst>
      <p:ext uri="{BB962C8B-B14F-4D97-AF65-F5344CB8AC3E}">
        <p14:creationId xmlns:p14="http://schemas.microsoft.com/office/powerpoint/2010/main" val="29758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5. FORMAS FARMACÉUTICAS</a:t>
            </a:r>
          </a:p>
        </p:txBody>
      </p:sp>
      <p:sp>
        <p:nvSpPr>
          <p:cNvPr id="14" name="CuadroTexto 13">
            <a:extLst>
              <a:ext uri="{FF2B5EF4-FFF2-40B4-BE49-F238E27FC236}">
                <a16:creationId xmlns:a16="http://schemas.microsoft.com/office/drawing/2014/main" xmlns="" id="{54BC137D-D384-4B63-AAED-6CEE0F22255E}"/>
              </a:ext>
            </a:extLst>
          </p:cNvPr>
          <p:cNvSpPr txBox="1"/>
          <p:nvPr/>
        </p:nvSpPr>
        <p:spPr>
          <a:xfrm>
            <a:off x="106326" y="796661"/>
            <a:ext cx="8686799" cy="1938992"/>
          </a:xfrm>
          <a:prstGeom prst="rect">
            <a:avLst/>
          </a:prstGeom>
          <a:noFill/>
        </p:spPr>
        <p:txBody>
          <a:bodyPr wrap="square">
            <a:spAutoFit/>
          </a:bodyPr>
          <a:lstStyle/>
          <a:p>
            <a:pPr algn="just"/>
            <a:r>
              <a:rPr lang="es-ES" sz="2400" dirty="0"/>
              <a:t>Los fármacos se elaboran en </a:t>
            </a:r>
            <a:r>
              <a:rPr lang="es-ES" sz="2400" b="1" dirty="0"/>
              <a:t>diferentes presentaciones </a:t>
            </a:r>
            <a:r>
              <a:rPr lang="es-ES" sz="2400" dirty="0"/>
              <a:t>para permitir su </a:t>
            </a:r>
            <a:r>
              <a:rPr lang="es-ES" sz="2400" b="1" dirty="0"/>
              <a:t>correcta administración</a:t>
            </a:r>
            <a:r>
              <a:rPr lang="es-ES" sz="2400" dirty="0"/>
              <a:t>. Estas presentaciones o formatos se denominan </a:t>
            </a:r>
            <a:r>
              <a:rPr lang="es-ES" sz="2400" b="1" dirty="0"/>
              <a:t>formas farmacéuticas </a:t>
            </a:r>
            <a:r>
              <a:rPr lang="es-ES" sz="2400" dirty="0"/>
              <a:t>y facilitan el </a:t>
            </a:r>
            <a:r>
              <a:rPr lang="es-ES" sz="2400" b="1" dirty="0"/>
              <a:t>suministro</a:t>
            </a:r>
            <a:r>
              <a:rPr lang="es-ES" sz="2400" dirty="0"/>
              <a:t> de los medicamentos al organismo por las diferentes </a:t>
            </a:r>
            <a:r>
              <a:rPr lang="es-ES" sz="2400" b="1" dirty="0"/>
              <a:t>vías de </a:t>
            </a:r>
            <a:r>
              <a:rPr lang="es-ES" sz="2400" b="1" dirty="0" smtClean="0"/>
              <a:t>administración.</a:t>
            </a:r>
            <a:endParaRPr lang="es-CO" sz="2400" b="1" dirty="0"/>
          </a:p>
        </p:txBody>
      </p:sp>
      <p:pic>
        <p:nvPicPr>
          <p:cNvPr id="2" name="Imagen 1">
            <a:extLst>
              <a:ext uri="{FF2B5EF4-FFF2-40B4-BE49-F238E27FC236}">
                <a16:creationId xmlns:a16="http://schemas.microsoft.com/office/drawing/2014/main" xmlns="" id="{810B9B0A-364C-4E0A-9141-59543BAEC9D3}"/>
              </a:ext>
            </a:extLst>
          </p:cNvPr>
          <p:cNvPicPr>
            <a:picLocks noChangeAspect="1"/>
          </p:cNvPicPr>
          <p:nvPr/>
        </p:nvPicPr>
        <p:blipFill>
          <a:blip r:embed="rId2"/>
          <a:stretch>
            <a:fillRect/>
          </a:stretch>
        </p:blipFill>
        <p:spPr>
          <a:xfrm>
            <a:off x="2676967" y="2825117"/>
            <a:ext cx="3545516" cy="2022132"/>
          </a:xfrm>
          <a:prstGeom prst="rect">
            <a:avLst/>
          </a:prstGeom>
        </p:spPr>
      </p:pic>
    </p:spTree>
    <p:extLst>
      <p:ext uri="{BB962C8B-B14F-4D97-AF65-F5344CB8AC3E}">
        <p14:creationId xmlns:p14="http://schemas.microsoft.com/office/powerpoint/2010/main" val="22384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8" name="CuadroTexto 7">
            <a:extLst>
              <a:ext uri="{FF2B5EF4-FFF2-40B4-BE49-F238E27FC236}">
                <a16:creationId xmlns:a16="http://schemas.microsoft.com/office/drawing/2014/main" xmlns="" id="{CF1E2A10-2730-4A81-87DC-EF615C8998A6}"/>
              </a:ext>
            </a:extLst>
          </p:cNvPr>
          <p:cNvSpPr txBox="1"/>
          <p:nvPr/>
        </p:nvSpPr>
        <p:spPr>
          <a:xfrm>
            <a:off x="223284" y="874695"/>
            <a:ext cx="8038214" cy="646331"/>
          </a:xfrm>
          <a:prstGeom prst="rect">
            <a:avLst/>
          </a:prstGeom>
          <a:noFill/>
        </p:spPr>
        <p:txBody>
          <a:bodyPr wrap="square">
            <a:spAutoFit/>
          </a:bodyPr>
          <a:lstStyle/>
          <a:p>
            <a:pPr algn="just"/>
            <a:r>
              <a:rPr lang="es-ES" dirty="0"/>
              <a:t>Las formas farmacéuticas se pueden clasificar en </a:t>
            </a:r>
            <a:r>
              <a:rPr lang="es-ES"/>
              <a:t>tres </a:t>
            </a:r>
            <a:r>
              <a:rPr lang="es-ES" smtClean="0"/>
              <a:t>formas: </a:t>
            </a:r>
            <a:r>
              <a:rPr lang="es-ES" dirty="0"/>
              <a:t>según su esterilidad, según el estado de la materia y según su vía de administración.</a:t>
            </a:r>
            <a:endParaRPr lang="es-CO" dirty="0"/>
          </a:p>
        </p:txBody>
      </p:sp>
      <p:sp>
        <p:nvSpPr>
          <p:cNvPr id="4" name="Elipse 3">
            <a:extLst>
              <a:ext uri="{FF2B5EF4-FFF2-40B4-BE49-F238E27FC236}">
                <a16:creationId xmlns:a16="http://schemas.microsoft.com/office/drawing/2014/main" xmlns="" id="{5E1F8270-034C-4166-81D0-BD3B0AD135CD}"/>
              </a:ext>
            </a:extLst>
          </p:cNvPr>
          <p:cNvSpPr/>
          <p:nvPr/>
        </p:nvSpPr>
        <p:spPr>
          <a:xfrm>
            <a:off x="3009014" y="3615306"/>
            <a:ext cx="2243469" cy="136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6.1. Clasificación de las formas farmacéuticas</a:t>
            </a:r>
          </a:p>
        </p:txBody>
      </p:sp>
      <p:sp>
        <p:nvSpPr>
          <p:cNvPr id="9" name="Rectángulo: esquinas redondeadas 8">
            <a:extLst>
              <a:ext uri="{FF2B5EF4-FFF2-40B4-BE49-F238E27FC236}">
                <a16:creationId xmlns:a16="http://schemas.microsoft.com/office/drawing/2014/main" xmlns="" id="{3645E684-C1E7-4AC2-B900-2298145FDEF4}"/>
              </a:ext>
            </a:extLst>
          </p:cNvPr>
          <p:cNvSpPr/>
          <p:nvPr/>
        </p:nvSpPr>
        <p:spPr>
          <a:xfrm>
            <a:off x="1222744" y="1877483"/>
            <a:ext cx="1733106" cy="10313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t>Esterilidad</a:t>
            </a:r>
          </a:p>
        </p:txBody>
      </p:sp>
      <p:sp>
        <p:nvSpPr>
          <p:cNvPr id="11" name="Rectángulo: esquinas redondeadas 10">
            <a:extLst>
              <a:ext uri="{FF2B5EF4-FFF2-40B4-BE49-F238E27FC236}">
                <a16:creationId xmlns:a16="http://schemas.microsoft.com/office/drawing/2014/main" xmlns="" id="{143E0DB1-CAD7-4346-A669-E9B554D54A30}"/>
              </a:ext>
            </a:extLst>
          </p:cNvPr>
          <p:cNvSpPr/>
          <p:nvPr/>
        </p:nvSpPr>
        <p:spPr>
          <a:xfrm>
            <a:off x="3237613" y="1895282"/>
            <a:ext cx="1733106" cy="103135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Estado de la materia</a:t>
            </a:r>
          </a:p>
        </p:txBody>
      </p:sp>
      <p:sp>
        <p:nvSpPr>
          <p:cNvPr id="12" name="Rectángulo: esquinas redondeadas 11">
            <a:extLst>
              <a:ext uri="{FF2B5EF4-FFF2-40B4-BE49-F238E27FC236}">
                <a16:creationId xmlns:a16="http://schemas.microsoft.com/office/drawing/2014/main" xmlns="" id="{3183B822-9A1E-409D-93CD-73937955F2DF}"/>
              </a:ext>
            </a:extLst>
          </p:cNvPr>
          <p:cNvSpPr/>
          <p:nvPr/>
        </p:nvSpPr>
        <p:spPr>
          <a:xfrm>
            <a:off x="5199416" y="1876191"/>
            <a:ext cx="1733106" cy="1031359"/>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Vías de administración</a:t>
            </a:r>
          </a:p>
        </p:txBody>
      </p:sp>
      <p:sp>
        <p:nvSpPr>
          <p:cNvPr id="10" name="Flecha: a la derecha 9">
            <a:extLst>
              <a:ext uri="{FF2B5EF4-FFF2-40B4-BE49-F238E27FC236}">
                <a16:creationId xmlns:a16="http://schemas.microsoft.com/office/drawing/2014/main" xmlns="" id="{E02BB526-C759-4909-8BCB-F78590135ABF}"/>
              </a:ext>
            </a:extLst>
          </p:cNvPr>
          <p:cNvSpPr/>
          <p:nvPr/>
        </p:nvSpPr>
        <p:spPr>
          <a:xfrm rot="3519960">
            <a:off x="2711303" y="3152808"/>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lecha: a la derecha 14">
            <a:extLst>
              <a:ext uri="{FF2B5EF4-FFF2-40B4-BE49-F238E27FC236}">
                <a16:creationId xmlns:a16="http://schemas.microsoft.com/office/drawing/2014/main" xmlns="" id="{3E7DB981-79E8-43DC-AF2A-5536FB2E1836}"/>
              </a:ext>
            </a:extLst>
          </p:cNvPr>
          <p:cNvSpPr/>
          <p:nvPr/>
        </p:nvSpPr>
        <p:spPr>
          <a:xfrm rot="5400000">
            <a:off x="3812817" y="3041658"/>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xmlns="" id="{E795F0B4-3302-46CD-B36A-125D5E6246F4}"/>
              </a:ext>
            </a:extLst>
          </p:cNvPr>
          <p:cNvSpPr/>
          <p:nvPr/>
        </p:nvSpPr>
        <p:spPr>
          <a:xfrm rot="8051681">
            <a:off x="4954771" y="3155272"/>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xmlns="" id="{AC4DDCCF-4B63-43E8-94E2-6BE02EC9FE13}"/>
              </a:ext>
            </a:extLst>
          </p:cNvPr>
          <p:cNvSpPr txBox="1"/>
          <p:nvPr/>
        </p:nvSpPr>
        <p:spPr>
          <a:xfrm>
            <a:off x="223284" y="4647899"/>
            <a:ext cx="4572000" cy="430887"/>
          </a:xfrm>
          <a:prstGeom prst="rect">
            <a:avLst/>
          </a:prstGeom>
          <a:noFill/>
        </p:spPr>
        <p:txBody>
          <a:bodyPr wrap="square">
            <a:spAutoFit/>
          </a:bodyPr>
          <a:lstStyle/>
          <a:p>
            <a:r>
              <a:rPr lang="es-ES" sz="1100" b="1" dirty="0"/>
              <a:t>FIGURA 1</a:t>
            </a:r>
            <a:r>
              <a:rPr lang="es-ES" sz="1100" dirty="0"/>
              <a:t>. Clasificación de las formas farmacéuticas</a:t>
            </a:r>
          </a:p>
          <a:p>
            <a:r>
              <a:rPr lang="es-ES" sz="1100" smtClean="0"/>
              <a:t>Fuente: </a:t>
            </a:r>
            <a:r>
              <a:rPr lang="es-ES" sz="1100" dirty="0"/>
              <a:t>elaboración propia</a:t>
            </a:r>
            <a:endParaRPr lang="es-CO" sz="1100" dirty="0"/>
          </a:p>
        </p:txBody>
      </p:sp>
    </p:spTree>
    <p:extLst>
      <p:ext uri="{BB962C8B-B14F-4D97-AF65-F5344CB8AC3E}">
        <p14:creationId xmlns:p14="http://schemas.microsoft.com/office/powerpoint/2010/main" val="305291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animBg="1"/>
      <p:bldP spid="9" grpId="0" animBg="1"/>
      <p:bldP spid="11" grpId="0" animBg="1"/>
      <p:bldP spid="12" grpId="0" animBg="1"/>
      <p:bldP spid="10"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9" name="Rectángulo: esquinas redondeadas 8">
            <a:extLst>
              <a:ext uri="{FF2B5EF4-FFF2-40B4-BE49-F238E27FC236}">
                <a16:creationId xmlns:a16="http://schemas.microsoft.com/office/drawing/2014/main" xmlns="" id="{3645E684-C1E7-4AC2-B900-2298145FDEF4}"/>
              </a:ext>
            </a:extLst>
          </p:cNvPr>
          <p:cNvSpPr/>
          <p:nvPr/>
        </p:nvSpPr>
        <p:spPr>
          <a:xfrm>
            <a:off x="3552412" y="707197"/>
            <a:ext cx="1733106" cy="461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t>6.1. Esterilidad</a:t>
            </a:r>
          </a:p>
        </p:txBody>
      </p:sp>
      <p:sp>
        <p:nvSpPr>
          <p:cNvPr id="2" name="Flecha: a la izquierda y derecha 1">
            <a:extLst>
              <a:ext uri="{FF2B5EF4-FFF2-40B4-BE49-F238E27FC236}">
                <a16:creationId xmlns:a16="http://schemas.microsoft.com/office/drawing/2014/main" xmlns="" id="{31628CAB-B686-41A0-99C1-36424A96F7DA}"/>
              </a:ext>
            </a:extLst>
          </p:cNvPr>
          <p:cNvSpPr/>
          <p:nvPr/>
        </p:nvSpPr>
        <p:spPr>
          <a:xfrm>
            <a:off x="3552411" y="1246897"/>
            <a:ext cx="1625645" cy="3515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xmlns="" id="{6E7653A5-3F9F-462E-BC2C-8D63DBCE8DBF}"/>
              </a:ext>
            </a:extLst>
          </p:cNvPr>
          <p:cNvSpPr/>
          <p:nvPr/>
        </p:nvSpPr>
        <p:spPr>
          <a:xfrm>
            <a:off x="5371717" y="1205380"/>
            <a:ext cx="3211032" cy="461666"/>
          </a:xfrm>
          <a:prstGeom prst="roundRect">
            <a:avLst/>
          </a:prstGeom>
          <a:solidFill>
            <a:schemeClr val="bg1"/>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No estériles</a:t>
            </a:r>
          </a:p>
        </p:txBody>
      </p:sp>
      <p:sp>
        <p:nvSpPr>
          <p:cNvPr id="18" name="Rectángulo: esquinas redondeadas 17">
            <a:extLst>
              <a:ext uri="{FF2B5EF4-FFF2-40B4-BE49-F238E27FC236}">
                <a16:creationId xmlns:a16="http://schemas.microsoft.com/office/drawing/2014/main" xmlns="" id="{659760BC-0E7D-4E23-B130-F4D787AED1D9}"/>
              </a:ext>
            </a:extLst>
          </p:cNvPr>
          <p:cNvSpPr/>
          <p:nvPr/>
        </p:nvSpPr>
        <p:spPr>
          <a:xfrm>
            <a:off x="255181" y="1205380"/>
            <a:ext cx="3211033" cy="461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b="1" dirty="0">
                <a:solidFill>
                  <a:schemeClr val="tx1"/>
                </a:solidFill>
              </a:rPr>
              <a:t>Estériles</a:t>
            </a:r>
          </a:p>
        </p:txBody>
      </p:sp>
      <p:sp>
        <p:nvSpPr>
          <p:cNvPr id="3" name="Rectángulo: esquinas redondeadas 2">
            <a:extLst>
              <a:ext uri="{FF2B5EF4-FFF2-40B4-BE49-F238E27FC236}">
                <a16:creationId xmlns:a16="http://schemas.microsoft.com/office/drawing/2014/main" xmlns="" id="{06443DF4-9015-4A4B-856B-D989C30EF9A1}"/>
              </a:ext>
            </a:extLst>
          </p:cNvPr>
          <p:cNvSpPr/>
          <p:nvPr/>
        </p:nvSpPr>
        <p:spPr>
          <a:xfrm>
            <a:off x="255181" y="1818167"/>
            <a:ext cx="3211033" cy="14247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Wingdings" panose="05000000000000000000" pitchFamily="2" charset="2"/>
              <a:buChar char="ü"/>
            </a:pPr>
            <a:r>
              <a:rPr lang="es-CO" sz="1400" dirty="0"/>
              <a:t>Sin carga microbiana.</a:t>
            </a:r>
          </a:p>
          <a:p>
            <a:pPr marL="285750" indent="-285750">
              <a:buFont typeface="Wingdings" panose="05000000000000000000" pitchFamily="2" charset="2"/>
              <a:buChar char="ü"/>
            </a:pPr>
            <a:r>
              <a:rPr lang="es-CO" sz="1400" dirty="0"/>
              <a:t>Libre de endotoxinas bacterias (Uso parenteral).</a:t>
            </a:r>
          </a:p>
          <a:p>
            <a:pPr marL="285750" indent="-285750">
              <a:buFont typeface="Wingdings" panose="05000000000000000000" pitchFamily="2" charset="2"/>
              <a:buChar char="ü"/>
            </a:pPr>
            <a:r>
              <a:rPr lang="es-CO" sz="1400" dirty="0"/>
              <a:t>Libre de partículas (</a:t>
            </a:r>
            <a:r>
              <a:rPr lang="es-CO" sz="1400" dirty="0" smtClean="0"/>
              <a:t>I.V.).</a:t>
            </a:r>
            <a:endParaRPr lang="es-CO" sz="1400" dirty="0"/>
          </a:p>
          <a:p>
            <a:pPr marL="285750" indent="-285750">
              <a:buFont typeface="Wingdings" panose="05000000000000000000" pitchFamily="2" charset="2"/>
              <a:buChar char="ü"/>
            </a:pPr>
            <a:r>
              <a:rPr lang="es-CO" sz="1400" dirty="0"/>
              <a:t>Existen ungüentos y colirios </a:t>
            </a:r>
            <a:r>
              <a:rPr lang="es-CO" sz="1400" dirty="0" smtClean="0"/>
              <a:t>estériles</a:t>
            </a:r>
            <a:r>
              <a:rPr lang="es-CO" sz="1400" dirty="0"/>
              <a:t>.</a:t>
            </a:r>
          </a:p>
        </p:txBody>
      </p:sp>
      <p:sp>
        <p:nvSpPr>
          <p:cNvPr id="19" name="Rectángulo: esquinas redondeadas 18">
            <a:extLst>
              <a:ext uri="{FF2B5EF4-FFF2-40B4-BE49-F238E27FC236}">
                <a16:creationId xmlns:a16="http://schemas.microsoft.com/office/drawing/2014/main" xmlns="" id="{B5793677-5FFC-4B9D-9FC7-C8AB9FC460B6}"/>
              </a:ext>
            </a:extLst>
          </p:cNvPr>
          <p:cNvSpPr/>
          <p:nvPr/>
        </p:nvSpPr>
        <p:spPr>
          <a:xfrm>
            <a:off x="5371716" y="1811078"/>
            <a:ext cx="3211033" cy="1424763"/>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ü"/>
            </a:pPr>
            <a:r>
              <a:rPr lang="es-CO" sz="1400" dirty="0"/>
              <a:t>Se acepta cierta carga microbiana.</a:t>
            </a:r>
          </a:p>
          <a:p>
            <a:pPr marL="285750" indent="-285750">
              <a:buFont typeface="Wingdings" panose="05000000000000000000" pitchFamily="2" charset="2"/>
              <a:buChar char="ü"/>
            </a:pPr>
            <a:r>
              <a:rPr lang="es-CO" sz="1400" dirty="0"/>
              <a:t>Libre de patógenos.</a:t>
            </a:r>
          </a:p>
          <a:p>
            <a:pPr marL="285750" indent="-285750">
              <a:buFont typeface="Wingdings" panose="05000000000000000000" pitchFamily="2" charset="2"/>
              <a:buChar char="ü"/>
            </a:pPr>
            <a:r>
              <a:rPr lang="es-CO" sz="1400" dirty="0"/>
              <a:t>Son mas comunes estas formas </a:t>
            </a:r>
            <a:r>
              <a:rPr lang="es-CO" sz="1400" dirty="0" smtClean="0"/>
              <a:t>farmacéuticas.</a:t>
            </a:r>
            <a:endParaRPr lang="es-CO" sz="1400" dirty="0"/>
          </a:p>
        </p:txBody>
      </p:sp>
      <p:pic>
        <p:nvPicPr>
          <p:cNvPr id="4" name="Imagen 3">
            <a:extLst>
              <a:ext uri="{FF2B5EF4-FFF2-40B4-BE49-F238E27FC236}">
                <a16:creationId xmlns:a16="http://schemas.microsoft.com/office/drawing/2014/main" xmlns="" id="{1397210A-5F32-493A-AF0E-51AA91947665}"/>
              </a:ext>
            </a:extLst>
          </p:cNvPr>
          <p:cNvPicPr>
            <a:picLocks noChangeAspect="1"/>
          </p:cNvPicPr>
          <p:nvPr/>
        </p:nvPicPr>
        <p:blipFill>
          <a:blip r:embed="rId2"/>
          <a:stretch>
            <a:fillRect/>
          </a:stretch>
        </p:blipFill>
        <p:spPr>
          <a:xfrm>
            <a:off x="340242" y="3415487"/>
            <a:ext cx="1265275" cy="784373"/>
          </a:xfrm>
          <a:prstGeom prst="rect">
            <a:avLst/>
          </a:prstGeom>
        </p:spPr>
      </p:pic>
      <p:pic>
        <p:nvPicPr>
          <p:cNvPr id="7" name="Imagen 6">
            <a:extLst>
              <a:ext uri="{FF2B5EF4-FFF2-40B4-BE49-F238E27FC236}">
                <a16:creationId xmlns:a16="http://schemas.microsoft.com/office/drawing/2014/main" xmlns="" id="{B826DF3D-437B-49DD-969B-F40E64424F7C}"/>
              </a:ext>
            </a:extLst>
          </p:cNvPr>
          <p:cNvPicPr>
            <a:picLocks noChangeAspect="1"/>
          </p:cNvPicPr>
          <p:nvPr/>
        </p:nvPicPr>
        <p:blipFill>
          <a:blip r:embed="rId3"/>
          <a:stretch>
            <a:fillRect/>
          </a:stretch>
        </p:blipFill>
        <p:spPr>
          <a:xfrm>
            <a:off x="1703674" y="3394051"/>
            <a:ext cx="1625645" cy="805809"/>
          </a:xfrm>
          <a:prstGeom prst="rect">
            <a:avLst/>
          </a:prstGeom>
        </p:spPr>
      </p:pic>
      <p:pic>
        <p:nvPicPr>
          <p:cNvPr id="8" name="Imagen 7">
            <a:extLst>
              <a:ext uri="{FF2B5EF4-FFF2-40B4-BE49-F238E27FC236}">
                <a16:creationId xmlns:a16="http://schemas.microsoft.com/office/drawing/2014/main" xmlns="" id="{A26EE14A-BF03-4182-98F4-F1BDEE4941EA}"/>
              </a:ext>
            </a:extLst>
          </p:cNvPr>
          <p:cNvPicPr>
            <a:picLocks noChangeAspect="1"/>
          </p:cNvPicPr>
          <p:nvPr/>
        </p:nvPicPr>
        <p:blipFill>
          <a:blip r:embed="rId4"/>
          <a:stretch>
            <a:fillRect/>
          </a:stretch>
        </p:blipFill>
        <p:spPr>
          <a:xfrm>
            <a:off x="255181" y="4253267"/>
            <a:ext cx="1464968" cy="716036"/>
          </a:xfrm>
          <a:prstGeom prst="rect">
            <a:avLst/>
          </a:prstGeom>
        </p:spPr>
      </p:pic>
      <p:pic>
        <p:nvPicPr>
          <p:cNvPr id="10" name="Imagen 9">
            <a:extLst>
              <a:ext uri="{FF2B5EF4-FFF2-40B4-BE49-F238E27FC236}">
                <a16:creationId xmlns:a16="http://schemas.microsoft.com/office/drawing/2014/main" xmlns="" id="{2AA69953-0BF1-43F0-84F0-AC1CE57769D9}"/>
              </a:ext>
            </a:extLst>
          </p:cNvPr>
          <p:cNvPicPr>
            <a:picLocks noChangeAspect="1"/>
          </p:cNvPicPr>
          <p:nvPr/>
        </p:nvPicPr>
        <p:blipFill>
          <a:blip r:embed="rId5"/>
          <a:stretch>
            <a:fillRect/>
          </a:stretch>
        </p:blipFill>
        <p:spPr>
          <a:xfrm>
            <a:off x="2005039" y="4127995"/>
            <a:ext cx="1422437" cy="966580"/>
          </a:xfrm>
          <a:prstGeom prst="rect">
            <a:avLst/>
          </a:prstGeom>
        </p:spPr>
      </p:pic>
      <p:pic>
        <p:nvPicPr>
          <p:cNvPr id="11" name="Imagen 10">
            <a:extLst>
              <a:ext uri="{FF2B5EF4-FFF2-40B4-BE49-F238E27FC236}">
                <a16:creationId xmlns:a16="http://schemas.microsoft.com/office/drawing/2014/main" xmlns="" id="{C2CBB1E3-7E01-4D60-89AF-0B671FF11296}"/>
              </a:ext>
            </a:extLst>
          </p:cNvPr>
          <p:cNvPicPr>
            <a:picLocks noChangeAspect="1"/>
          </p:cNvPicPr>
          <p:nvPr/>
        </p:nvPicPr>
        <p:blipFill rotWithShape="1">
          <a:blip r:embed="rId6"/>
          <a:srcRect l="13027" r="8193" b="18281"/>
          <a:stretch/>
        </p:blipFill>
        <p:spPr>
          <a:xfrm>
            <a:off x="6005490" y="3394051"/>
            <a:ext cx="1943484" cy="1510045"/>
          </a:xfrm>
          <a:prstGeom prst="rect">
            <a:avLst/>
          </a:prstGeom>
        </p:spPr>
      </p:pic>
    </p:spTree>
    <p:extLst>
      <p:ext uri="{BB962C8B-B14F-4D97-AF65-F5344CB8AC3E}">
        <p14:creationId xmlns:p14="http://schemas.microsoft.com/office/powerpoint/2010/main" val="419611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 calcmode="lin" valueType="num">
                                      <p:cBhvr additive="base">
                                        <p:cTn id="4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additive="base">
                                        <p:cTn id="5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fill="hold"/>
                                        <p:tgtEl>
                                          <p:spTgt spid="10"/>
                                        </p:tgtEl>
                                        <p:attrNameLst>
                                          <p:attrName>ppt_x</p:attrName>
                                        </p:attrNameLst>
                                      </p:cBhvr>
                                      <p:tavLst>
                                        <p:tav tm="0">
                                          <p:val>
                                            <p:strVal val="#ppt_x"/>
                                          </p:val>
                                        </p:tav>
                                        <p:tav tm="100000">
                                          <p:val>
                                            <p:strVal val="#ppt_x"/>
                                          </p:val>
                                        </p:tav>
                                      </p:tavLst>
                                    </p:anim>
                                    <p:anim calcmode="lin" valueType="num">
                                      <p:cBhvr additive="base">
                                        <p:cTn id="7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9">
                                            <p:txEl>
                                              <p:pRg st="0" end="0"/>
                                            </p:txEl>
                                          </p:spTgt>
                                        </p:tgtEl>
                                        <p:attrNameLst>
                                          <p:attrName>style.visibility</p:attrName>
                                        </p:attrNameLst>
                                      </p:cBhvr>
                                      <p:to>
                                        <p:strVal val="visible"/>
                                      </p:to>
                                    </p:set>
                                    <p:animEffect transition="in" filter="fade">
                                      <p:cBhvr>
                                        <p:cTn id="85" dur="1000"/>
                                        <p:tgtEl>
                                          <p:spTgt spid="19">
                                            <p:txEl>
                                              <p:pRg st="0" end="0"/>
                                            </p:txEl>
                                          </p:spTgt>
                                        </p:tgtEl>
                                      </p:cBhvr>
                                    </p:animEffect>
                                    <p:anim calcmode="lin" valueType="num">
                                      <p:cBhvr>
                                        <p:cTn id="8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9">
                                            <p:txEl>
                                              <p:pRg st="1" end="1"/>
                                            </p:txEl>
                                          </p:spTgt>
                                        </p:tgtEl>
                                        <p:attrNameLst>
                                          <p:attrName>style.visibility</p:attrName>
                                        </p:attrNameLst>
                                      </p:cBhvr>
                                      <p:to>
                                        <p:strVal val="visible"/>
                                      </p:to>
                                    </p:set>
                                    <p:animEffect transition="in" filter="fade">
                                      <p:cBhvr>
                                        <p:cTn id="92" dur="1000"/>
                                        <p:tgtEl>
                                          <p:spTgt spid="19">
                                            <p:txEl>
                                              <p:pRg st="1" end="1"/>
                                            </p:txEl>
                                          </p:spTgt>
                                        </p:tgtEl>
                                      </p:cBhvr>
                                    </p:animEffect>
                                    <p:anim calcmode="lin" valueType="num">
                                      <p:cBhvr>
                                        <p:cTn id="9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9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9">
                                            <p:txEl>
                                              <p:pRg st="2" end="2"/>
                                            </p:txEl>
                                          </p:spTgt>
                                        </p:tgtEl>
                                        <p:attrNameLst>
                                          <p:attrName>style.visibility</p:attrName>
                                        </p:attrNameLst>
                                      </p:cBhvr>
                                      <p:to>
                                        <p:strVal val="visible"/>
                                      </p:to>
                                    </p:set>
                                    <p:animEffect transition="in" filter="fade">
                                      <p:cBhvr>
                                        <p:cTn id="99" dur="1000"/>
                                        <p:tgtEl>
                                          <p:spTgt spid="19">
                                            <p:txEl>
                                              <p:pRg st="2" end="2"/>
                                            </p:txEl>
                                          </p:spTgt>
                                        </p:tgtEl>
                                      </p:cBhvr>
                                    </p:animEffect>
                                    <p:anim calcmode="lin" valueType="num">
                                      <p:cBhvr>
                                        <p:cTn id="100"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01"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ppt_x"/>
                                          </p:val>
                                        </p:tav>
                                        <p:tav tm="100000">
                                          <p:val>
                                            <p:strVal val="#ppt_x"/>
                                          </p:val>
                                        </p:tav>
                                      </p:tavLst>
                                    </p:anim>
                                    <p:anim calcmode="lin" valueType="num">
                                      <p:cBhvr additive="base">
                                        <p:cTn id="10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animBg="1"/>
      <p:bldP spid="14"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10" name="Rectángulo: esquinas redondeadas 9">
            <a:extLst>
              <a:ext uri="{FF2B5EF4-FFF2-40B4-BE49-F238E27FC236}">
                <a16:creationId xmlns:a16="http://schemas.microsoft.com/office/drawing/2014/main" xmlns="" id="{5A631A6E-3712-40F8-83DF-5D026DB070FA}"/>
              </a:ext>
            </a:extLst>
          </p:cNvPr>
          <p:cNvSpPr/>
          <p:nvPr/>
        </p:nvSpPr>
        <p:spPr>
          <a:xfrm>
            <a:off x="2190307" y="707197"/>
            <a:ext cx="4268970" cy="4616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6.2. Estado de la materia</a:t>
            </a:r>
          </a:p>
        </p:txBody>
      </p:sp>
      <p:pic>
        <p:nvPicPr>
          <p:cNvPr id="7" name="Imagen 6">
            <a:extLst>
              <a:ext uri="{FF2B5EF4-FFF2-40B4-BE49-F238E27FC236}">
                <a16:creationId xmlns:a16="http://schemas.microsoft.com/office/drawing/2014/main" xmlns="" id="{69F81F6A-C513-45E9-9A13-01B48DC9E537}"/>
              </a:ext>
            </a:extLst>
          </p:cNvPr>
          <p:cNvPicPr>
            <a:picLocks noChangeAspect="1"/>
          </p:cNvPicPr>
          <p:nvPr/>
        </p:nvPicPr>
        <p:blipFill rotWithShape="1">
          <a:blip r:embed="rId2"/>
          <a:srcRect l="25836" t="34522" r="4007" b="15659"/>
          <a:stretch/>
        </p:blipFill>
        <p:spPr>
          <a:xfrm>
            <a:off x="446567" y="1541721"/>
            <a:ext cx="8144540" cy="3157870"/>
          </a:xfrm>
          <a:prstGeom prst="rect">
            <a:avLst/>
          </a:prstGeom>
        </p:spPr>
      </p:pic>
    </p:spTree>
    <p:extLst>
      <p:ext uri="{BB962C8B-B14F-4D97-AF65-F5344CB8AC3E}">
        <p14:creationId xmlns:p14="http://schemas.microsoft.com/office/powerpoint/2010/main" val="366603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 name="CuadroTexto 2">
            <a:extLst>
              <a:ext uri="{FF2B5EF4-FFF2-40B4-BE49-F238E27FC236}">
                <a16:creationId xmlns:a16="http://schemas.microsoft.com/office/drawing/2014/main" xmlns="" id="{6A01E498-1052-441A-AA05-2C2D28FCF587}"/>
              </a:ext>
            </a:extLst>
          </p:cNvPr>
          <p:cNvSpPr txBox="1"/>
          <p:nvPr/>
        </p:nvSpPr>
        <p:spPr>
          <a:xfrm>
            <a:off x="1814842" y="2684101"/>
            <a:ext cx="1669311" cy="400110"/>
          </a:xfrm>
          <a:prstGeom prst="rect">
            <a:avLst/>
          </a:prstGeom>
          <a:noFill/>
        </p:spPr>
        <p:txBody>
          <a:bodyPr wrap="square" rtlCol="0">
            <a:spAutoFit/>
          </a:bodyPr>
          <a:lstStyle/>
          <a:p>
            <a:r>
              <a:rPr lang="es-CO" sz="2000" b="1" dirty="0"/>
              <a:t>SÓLIDOS</a:t>
            </a:r>
          </a:p>
        </p:txBody>
      </p:sp>
      <p:sp>
        <p:nvSpPr>
          <p:cNvPr id="4" name="Abrir llave 3">
            <a:extLst>
              <a:ext uri="{FF2B5EF4-FFF2-40B4-BE49-F238E27FC236}">
                <a16:creationId xmlns:a16="http://schemas.microsoft.com/office/drawing/2014/main" xmlns="" id="{F8810C90-A46E-41FF-9AD9-A4496AE8E8D4}"/>
              </a:ext>
            </a:extLst>
          </p:cNvPr>
          <p:cNvSpPr/>
          <p:nvPr/>
        </p:nvSpPr>
        <p:spPr>
          <a:xfrm>
            <a:off x="3016322" y="846388"/>
            <a:ext cx="393405" cy="4064457"/>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8" name="CuadroTexto 7">
            <a:extLst>
              <a:ext uri="{FF2B5EF4-FFF2-40B4-BE49-F238E27FC236}">
                <a16:creationId xmlns:a16="http://schemas.microsoft.com/office/drawing/2014/main" xmlns="" id="{82BFD75A-71A2-467B-9BC2-33E6167A4D17}"/>
              </a:ext>
            </a:extLst>
          </p:cNvPr>
          <p:cNvSpPr txBox="1"/>
          <p:nvPr/>
        </p:nvSpPr>
        <p:spPr>
          <a:xfrm>
            <a:off x="3285460" y="1094464"/>
            <a:ext cx="1637414" cy="261610"/>
          </a:xfrm>
          <a:prstGeom prst="rect">
            <a:avLst/>
          </a:prstGeom>
          <a:noFill/>
        </p:spPr>
        <p:txBody>
          <a:bodyPr wrap="square" rtlCol="0">
            <a:spAutoFit/>
          </a:bodyPr>
          <a:lstStyle/>
          <a:p>
            <a:r>
              <a:rPr lang="es-CO" sz="1100" b="1" dirty="0"/>
              <a:t>COMPRIMIDOS</a:t>
            </a:r>
          </a:p>
        </p:txBody>
      </p:sp>
      <p:sp>
        <p:nvSpPr>
          <p:cNvPr id="9" name="Abrir llave 8">
            <a:extLst>
              <a:ext uri="{FF2B5EF4-FFF2-40B4-BE49-F238E27FC236}">
                <a16:creationId xmlns:a16="http://schemas.microsoft.com/office/drawing/2014/main" xmlns="" id="{DA1BCA52-2A96-4D82-9FFB-346EBB71644E}"/>
              </a:ext>
            </a:extLst>
          </p:cNvPr>
          <p:cNvSpPr/>
          <p:nvPr/>
        </p:nvSpPr>
        <p:spPr>
          <a:xfrm>
            <a:off x="4359350" y="606001"/>
            <a:ext cx="297710" cy="1186291"/>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11" name="CuadroTexto 10">
            <a:extLst>
              <a:ext uri="{FF2B5EF4-FFF2-40B4-BE49-F238E27FC236}">
                <a16:creationId xmlns:a16="http://schemas.microsoft.com/office/drawing/2014/main" xmlns="" id="{54BBA005-98A2-49E5-A2ED-7DAD18D259B5}"/>
              </a:ext>
            </a:extLst>
          </p:cNvPr>
          <p:cNvSpPr txBox="1"/>
          <p:nvPr/>
        </p:nvSpPr>
        <p:spPr>
          <a:xfrm>
            <a:off x="4502889" y="637460"/>
            <a:ext cx="1637414" cy="261610"/>
          </a:xfrm>
          <a:prstGeom prst="rect">
            <a:avLst/>
          </a:prstGeom>
          <a:noFill/>
        </p:spPr>
        <p:txBody>
          <a:bodyPr wrap="square" rtlCol="0">
            <a:spAutoFit/>
          </a:bodyPr>
          <a:lstStyle/>
          <a:p>
            <a:r>
              <a:rPr lang="es-CO" sz="1100" dirty="0"/>
              <a:t>NO RECUBIERTOS</a:t>
            </a:r>
          </a:p>
        </p:txBody>
      </p:sp>
      <p:sp>
        <p:nvSpPr>
          <p:cNvPr id="12" name="CuadroTexto 11">
            <a:extLst>
              <a:ext uri="{FF2B5EF4-FFF2-40B4-BE49-F238E27FC236}">
                <a16:creationId xmlns:a16="http://schemas.microsoft.com/office/drawing/2014/main" xmlns="" id="{135AED53-E9D2-424A-8818-4827277AD111}"/>
              </a:ext>
            </a:extLst>
          </p:cNvPr>
          <p:cNvSpPr txBox="1"/>
          <p:nvPr/>
        </p:nvSpPr>
        <p:spPr>
          <a:xfrm>
            <a:off x="4502889" y="825305"/>
            <a:ext cx="1637414" cy="261610"/>
          </a:xfrm>
          <a:prstGeom prst="rect">
            <a:avLst/>
          </a:prstGeom>
          <a:noFill/>
        </p:spPr>
        <p:txBody>
          <a:bodyPr wrap="square" rtlCol="0">
            <a:spAutoFit/>
          </a:bodyPr>
          <a:lstStyle/>
          <a:p>
            <a:r>
              <a:rPr lang="es-CO" sz="1100" dirty="0"/>
              <a:t>CAPAS MÚLTIPLES</a:t>
            </a:r>
          </a:p>
        </p:txBody>
      </p:sp>
      <p:sp>
        <p:nvSpPr>
          <p:cNvPr id="13" name="CuadroTexto 12">
            <a:extLst>
              <a:ext uri="{FF2B5EF4-FFF2-40B4-BE49-F238E27FC236}">
                <a16:creationId xmlns:a16="http://schemas.microsoft.com/office/drawing/2014/main" xmlns="" id="{94A0A732-8B07-4030-9C04-BEB88F3E9721}"/>
              </a:ext>
            </a:extLst>
          </p:cNvPr>
          <p:cNvSpPr txBox="1"/>
          <p:nvPr/>
        </p:nvSpPr>
        <p:spPr>
          <a:xfrm>
            <a:off x="4508205" y="1004020"/>
            <a:ext cx="2892056" cy="261610"/>
          </a:xfrm>
          <a:prstGeom prst="rect">
            <a:avLst/>
          </a:prstGeom>
          <a:noFill/>
        </p:spPr>
        <p:txBody>
          <a:bodyPr wrap="square" rtlCol="0">
            <a:spAutoFit/>
          </a:bodyPr>
          <a:lstStyle/>
          <a:p>
            <a:r>
              <a:rPr lang="es-CO" sz="1100" dirty="0"/>
              <a:t>RECUBIERTOS O GRAGEAS</a:t>
            </a:r>
          </a:p>
        </p:txBody>
      </p:sp>
      <p:sp>
        <p:nvSpPr>
          <p:cNvPr id="14" name="CuadroTexto 13">
            <a:extLst>
              <a:ext uri="{FF2B5EF4-FFF2-40B4-BE49-F238E27FC236}">
                <a16:creationId xmlns:a16="http://schemas.microsoft.com/office/drawing/2014/main" xmlns="" id="{2112EACA-C370-41DB-9E45-99B426FB702C}"/>
              </a:ext>
            </a:extLst>
          </p:cNvPr>
          <p:cNvSpPr txBox="1"/>
          <p:nvPr/>
        </p:nvSpPr>
        <p:spPr>
          <a:xfrm>
            <a:off x="4508205" y="1189206"/>
            <a:ext cx="2892056" cy="261610"/>
          </a:xfrm>
          <a:prstGeom prst="rect">
            <a:avLst/>
          </a:prstGeom>
          <a:noFill/>
        </p:spPr>
        <p:txBody>
          <a:bodyPr wrap="square" rtlCol="0">
            <a:spAutoFit/>
          </a:bodyPr>
          <a:lstStyle/>
          <a:p>
            <a:r>
              <a:rPr lang="es-CO" sz="1100" dirty="0"/>
              <a:t>CUBIERTA GASTRORRESISTENTE</a:t>
            </a:r>
          </a:p>
        </p:txBody>
      </p:sp>
      <p:sp>
        <p:nvSpPr>
          <p:cNvPr id="15" name="CuadroTexto 14">
            <a:extLst>
              <a:ext uri="{FF2B5EF4-FFF2-40B4-BE49-F238E27FC236}">
                <a16:creationId xmlns:a16="http://schemas.microsoft.com/office/drawing/2014/main" xmlns="" id="{07697AD7-98B0-428F-881F-B4CDEB9012C4}"/>
              </a:ext>
            </a:extLst>
          </p:cNvPr>
          <p:cNvSpPr txBox="1"/>
          <p:nvPr/>
        </p:nvSpPr>
        <p:spPr>
          <a:xfrm>
            <a:off x="4486940" y="1349794"/>
            <a:ext cx="2892056" cy="261610"/>
          </a:xfrm>
          <a:prstGeom prst="rect">
            <a:avLst/>
          </a:prstGeom>
          <a:noFill/>
        </p:spPr>
        <p:txBody>
          <a:bodyPr wrap="square" rtlCol="0">
            <a:spAutoFit/>
          </a:bodyPr>
          <a:lstStyle/>
          <a:p>
            <a:r>
              <a:rPr lang="es-CO" sz="1100" dirty="0"/>
              <a:t> EFERVESCENTES</a:t>
            </a:r>
          </a:p>
        </p:txBody>
      </p:sp>
      <p:sp>
        <p:nvSpPr>
          <p:cNvPr id="16" name="CuadroTexto 15">
            <a:extLst>
              <a:ext uri="{FF2B5EF4-FFF2-40B4-BE49-F238E27FC236}">
                <a16:creationId xmlns:a16="http://schemas.microsoft.com/office/drawing/2014/main" xmlns="" id="{90A67D2C-0265-4CDF-88CB-98D67B4A48AC}"/>
              </a:ext>
            </a:extLst>
          </p:cNvPr>
          <p:cNvSpPr txBox="1"/>
          <p:nvPr/>
        </p:nvSpPr>
        <p:spPr>
          <a:xfrm>
            <a:off x="4508205" y="1513912"/>
            <a:ext cx="2892056" cy="261610"/>
          </a:xfrm>
          <a:prstGeom prst="rect">
            <a:avLst/>
          </a:prstGeom>
          <a:noFill/>
        </p:spPr>
        <p:txBody>
          <a:bodyPr wrap="square" rtlCol="0">
            <a:spAutoFit/>
          </a:bodyPr>
          <a:lstStyle/>
          <a:p>
            <a:r>
              <a:rPr lang="es-CO" sz="1100" dirty="0"/>
              <a:t> BUCALES</a:t>
            </a:r>
          </a:p>
        </p:txBody>
      </p:sp>
      <p:sp>
        <p:nvSpPr>
          <p:cNvPr id="17" name="CuadroTexto 16">
            <a:extLst>
              <a:ext uri="{FF2B5EF4-FFF2-40B4-BE49-F238E27FC236}">
                <a16:creationId xmlns:a16="http://schemas.microsoft.com/office/drawing/2014/main" xmlns="" id="{46C511F9-1714-48F3-8EC3-A7E69708128E}"/>
              </a:ext>
            </a:extLst>
          </p:cNvPr>
          <p:cNvSpPr txBox="1"/>
          <p:nvPr/>
        </p:nvSpPr>
        <p:spPr>
          <a:xfrm>
            <a:off x="3585830" y="1899831"/>
            <a:ext cx="1036674" cy="261610"/>
          </a:xfrm>
          <a:prstGeom prst="rect">
            <a:avLst/>
          </a:prstGeom>
          <a:noFill/>
        </p:spPr>
        <p:txBody>
          <a:bodyPr wrap="square" rtlCol="0">
            <a:spAutoFit/>
          </a:bodyPr>
          <a:lstStyle/>
          <a:p>
            <a:r>
              <a:rPr lang="es-CO" sz="1100" b="1" dirty="0"/>
              <a:t>GRAGEAS</a:t>
            </a:r>
          </a:p>
        </p:txBody>
      </p:sp>
      <p:sp>
        <p:nvSpPr>
          <p:cNvPr id="18" name="CuadroTexto 17">
            <a:extLst>
              <a:ext uri="{FF2B5EF4-FFF2-40B4-BE49-F238E27FC236}">
                <a16:creationId xmlns:a16="http://schemas.microsoft.com/office/drawing/2014/main" xmlns="" id="{C4D0BD40-F8CB-4230-8A17-E56AE3D1DAE1}"/>
              </a:ext>
            </a:extLst>
          </p:cNvPr>
          <p:cNvSpPr txBox="1"/>
          <p:nvPr/>
        </p:nvSpPr>
        <p:spPr>
          <a:xfrm>
            <a:off x="3563236" y="2296657"/>
            <a:ext cx="1036674" cy="261610"/>
          </a:xfrm>
          <a:prstGeom prst="rect">
            <a:avLst/>
          </a:prstGeom>
          <a:noFill/>
        </p:spPr>
        <p:txBody>
          <a:bodyPr wrap="square" rtlCol="0">
            <a:spAutoFit/>
          </a:bodyPr>
          <a:lstStyle/>
          <a:p>
            <a:r>
              <a:rPr lang="es-CO" sz="1100" b="1" dirty="0"/>
              <a:t>CÁPSULAS</a:t>
            </a:r>
          </a:p>
        </p:txBody>
      </p:sp>
      <p:sp>
        <p:nvSpPr>
          <p:cNvPr id="19" name="Abrir llave 18">
            <a:extLst>
              <a:ext uri="{FF2B5EF4-FFF2-40B4-BE49-F238E27FC236}">
                <a16:creationId xmlns:a16="http://schemas.microsoft.com/office/drawing/2014/main" xmlns="" id="{351EADB3-A46B-453B-B3FD-2BEE57490061}"/>
              </a:ext>
            </a:extLst>
          </p:cNvPr>
          <p:cNvSpPr/>
          <p:nvPr/>
        </p:nvSpPr>
        <p:spPr>
          <a:xfrm>
            <a:off x="4343399" y="2105778"/>
            <a:ext cx="297710" cy="876281"/>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20" name="CuadroTexto 19">
            <a:extLst>
              <a:ext uri="{FF2B5EF4-FFF2-40B4-BE49-F238E27FC236}">
                <a16:creationId xmlns:a16="http://schemas.microsoft.com/office/drawing/2014/main" xmlns="" id="{3318B307-5C40-4853-AF7B-E4A80EAA7849}"/>
              </a:ext>
            </a:extLst>
          </p:cNvPr>
          <p:cNvSpPr txBox="1"/>
          <p:nvPr/>
        </p:nvSpPr>
        <p:spPr>
          <a:xfrm>
            <a:off x="4508205" y="2108720"/>
            <a:ext cx="1637414" cy="261610"/>
          </a:xfrm>
          <a:prstGeom prst="rect">
            <a:avLst/>
          </a:prstGeom>
          <a:noFill/>
        </p:spPr>
        <p:txBody>
          <a:bodyPr wrap="square" rtlCol="0">
            <a:spAutoFit/>
          </a:bodyPr>
          <a:lstStyle/>
          <a:p>
            <a:r>
              <a:rPr lang="es-CO" sz="1100" dirty="0"/>
              <a:t>DURAS</a:t>
            </a:r>
          </a:p>
        </p:txBody>
      </p:sp>
      <p:sp>
        <p:nvSpPr>
          <p:cNvPr id="21" name="CuadroTexto 20">
            <a:extLst>
              <a:ext uri="{FF2B5EF4-FFF2-40B4-BE49-F238E27FC236}">
                <a16:creationId xmlns:a16="http://schemas.microsoft.com/office/drawing/2014/main" xmlns="" id="{9DF0282B-B028-4B38-973B-0916D355DD46}"/>
              </a:ext>
            </a:extLst>
          </p:cNvPr>
          <p:cNvSpPr txBox="1"/>
          <p:nvPr/>
        </p:nvSpPr>
        <p:spPr>
          <a:xfrm>
            <a:off x="4502889" y="2293716"/>
            <a:ext cx="2892056" cy="261610"/>
          </a:xfrm>
          <a:prstGeom prst="rect">
            <a:avLst/>
          </a:prstGeom>
          <a:noFill/>
        </p:spPr>
        <p:txBody>
          <a:bodyPr wrap="square" rtlCol="0">
            <a:spAutoFit/>
          </a:bodyPr>
          <a:lstStyle/>
          <a:p>
            <a:r>
              <a:rPr lang="es-CO" sz="1100" dirty="0"/>
              <a:t>BLANDAS A PERLAS</a:t>
            </a:r>
          </a:p>
        </p:txBody>
      </p:sp>
      <p:sp>
        <p:nvSpPr>
          <p:cNvPr id="22" name="CuadroTexto 21">
            <a:extLst>
              <a:ext uri="{FF2B5EF4-FFF2-40B4-BE49-F238E27FC236}">
                <a16:creationId xmlns:a16="http://schemas.microsoft.com/office/drawing/2014/main" xmlns="" id="{E383996E-706F-4408-B4F7-57D1F042268E}"/>
              </a:ext>
            </a:extLst>
          </p:cNvPr>
          <p:cNvSpPr txBox="1"/>
          <p:nvPr/>
        </p:nvSpPr>
        <p:spPr>
          <a:xfrm>
            <a:off x="4486940" y="2457370"/>
            <a:ext cx="2892056" cy="261610"/>
          </a:xfrm>
          <a:prstGeom prst="rect">
            <a:avLst/>
          </a:prstGeom>
          <a:noFill/>
        </p:spPr>
        <p:txBody>
          <a:bodyPr wrap="square" rtlCol="0">
            <a:spAutoFit/>
          </a:bodyPr>
          <a:lstStyle/>
          <a:p>
            <a:r>
              <a:rPr lang="es-CO" sz="1100" dirty="0"/>
              <a:t>CUBIERTA GASTRORRESISTENTE</a:t>
            </a:r>
          </a:p>
        </p:txBody>
      </p:sp>
      <p:sp>
        <p:nvSpPr>
          <p:cNvPr id="23" name="CuadroTexto 22">
            <a:extLst>
              <a:ext uri="{FF2B5EF4-FFF2-40B4-BE49-F238E27FC236}">
                <a16:creationId xmlns:a16="http://schemas.microsoft.com/office/drawing/2014/main" xmlns="" id="{E261A025-5115-436D-80AE-1FE46A47C0C9}"/>
              </a:ext>
            </a:extLst>
          </p:cNvPr>
          <p:cNvSpPr txBox="1"/>
          <p:nvPr/>
        </p:nvSpPr>
        <p:spPr>
          <a:xfrm>
            <a:off x="4508205" y="2622546"/>
            <a:ext cx="2892056" cy="261610"/>
          </a:xfrm>
          <a:prstGeom prst="rect">
            <a:avLst/>
          </a:prstGeom>
          <a:noFill/>
        </p:spPr>
        <p:txBody>
          <a:bodyPr wrap="square" rtlCol="0">
            <a:spAutoFit/>
          </a:bodyPr>
          <a:lstStyle/>
          <a:p>
            <a:r>
              <a:rPr lang="es-CO" sz="1100" dirty="0"/>
              <a:t>LIBERACIÓN MODIFICADA</a:t>
            </a:r>
          </a:p>
        </p:txBody>
      </p:sp>
      <p:sp>
        <p:nvSpPr>
          <p:cNvPr id="24" name="CuadroTexto 23">
            <a:extLst>
              <a:ext uri="{FF2B5EF4-FFF2-40B4-BE49-F238E27FC236}">
                <a16:creationId xmlns:a16="http://schemas.microsoft.com/office/drawing/2014/main" xmlns="" id="{D902958F-C110-4F17-B78E-2AD387771636}"/>
              </a:ext>
            </a:extLst>
          </p:cNvPr>
          <p:cNvSpPr txBox="1"/>
          <p:nvPr/>
        </p:nvSpPr>
        <p:spPr>
          <a:xfrm>
            <a:off x="3583171" y="3286627"/>
            <a:ext cx="1036674" cy="261610"/>
          </a:xfrm>
          <a:prstGeom prst="rect">
            <a:avLst/>
          </a:prstGeom>
          <a:noFill/>
        </p:spPr>
        <p:txBody>
          <a:bodyPr wrap="square" rtlCol="0">
            <a:spAutoFit/>
          </a:bodyPr>
          <a:lstStyle/>
          <a:p>
            <a:r>
              <a:rPr lang="es-CO" sz="1100" b="1" dirty="0"/>
              <a:t>POLVOS</a:t>
            </a:r>
          </a:p>
        </p:txBody>
      </p:sp>
      <p:sp>
        <p:nvSpPr>
          <p:cNvPr id="25" name="CuadroTexto 24">
            <a:extLst>
              <a:ext uri="{FF2B5EF4-FFF2-40B4-BE49-F238E27FC236}">
                <a16:creationId xmlns:a16="http://schemas.microsoft.com/office/drawing/2014/main" xmlns="" id="{24C0C2C9-B7F0-4CB0-92EC-0CEFA4A9A1BB}"/>
              </a:ext>
            </a:extLst>
          </p:cNvPr>
          <p:cNvSpPr txBox="1"/>
          <p:nvPr/>
        </p:nvSpPr>
        <p:spPr>
          <a:xfrm>
            <a:off x="3561907" y="3574972"/>
            <a:ext cx="1036674" cy="261610"/>
          </a:xfrm>
          <a:prstGeom prst="rect">
            <a:avLst/>
          </a:prstGeom>
          <a:noFill/>
        </p:spPr>
        <p:txBody>
          <a:bodyPr wrap="square" rtlCol="0">
            <a:spAutoFit/>
          </a:bodyPr>
          <a:lstStyle/>
          <a:p>
            <a:r>
              <a:rPr lang="es-CO" sz="1100" b="1" dirty="0"/>
              <a:t>GRANULADOS</a:t>
            </a:r>
          </a:p>
        </p:txBody>
      </p:sp>
      <p:sp>
        <p:nvSpPr>
          <p:cNvPr id="26" name="CuadroTexto 25">
            <a:extLst>
              <a:ext uri="{FF2B5EF4-FFF2-40B4-BE49-F238E27FC236}">
                <a16:creationId xmlns:a16="http://schemas.microsoft.com/office/drawing/2014/main" xmlns="" id="{2814E70E-393B-42C1-B91C-0A6EF5B40B4D}"/>
              </a:ext>
            </a:extLst>
          </p:cNvPr>
          <p:cNvSpPr txBox="1"/>
          <p:nvPr/>
        </p:nvSpPr>
        <p:spPr>
          <a:xfrm>
            <a:off x="3583171" y="3863317"/>
            <a:ext cx="1036674" cy="261610"/>
          </a:xfrm>
          <a:prstGeom prst="rect">
            <a:avLst/>
          </a:prstGeom>
          <a:noFill/>
        </p:spPr>
        <p:txBody>
          <a:bodyPr wrap="square" rtlCol="0">
            <a:spAutoFit/>
          </a:bodyPr>
          <a:lstStyle/>
          <a:p>
            <a:r>
              <a:rPr lang="es-CO" sz="1100" b="1" dirty="0"/>
              <a:t>SELLOS</a:t>
            </a:r>
          </a:p>
        </p:txBody>
      </p:sp>
      <p:sp>
        <p:nvSpPr>
          <p:cNvPr id="27" name="CuadroTexto 26">
            <a:extLst>
              <a:ext uri="{FF2B5EF4-FFF2-40B4-BE49-F238E27FC236}">
                <a16:creationId xmlns:a16="http://schemas.microsoft.com/office/drawing/2014/main" xmlns="" id="{95F76ED1-6A16-409D-BA5B-79197E74F440}"/>
              </a:ext>
            </a:extLst>
          </p:cNvPr>
          <p:cNvSpPr txBox="1"/>
          <p:nvPr/>
        </p:nvSpPr>
        <p:spPr>
          <a:xfrm>
            <a:off x="3561907" y="4128496"/>
            <a:ext cx="1036674" cy="261610"/>
          </a:xfrm>
          <a:prstGeom prst="rect">
            <a:avLst/>
          </a:prstGeom>
          <a:noFill/>
        </p:spPr>
        <p:txBody>
          <a:bodyPr wrap="square" rtlCol="0">
            <a:spAutoFit/>
          </a:bodyPr>
          <a:lstStyle/>
          <a:p>
            <a:r>
              <a:rPr lang="es-CO" sz="1100" b="1" dirty="0"/>
              <a:t> PÍLDORAS</a:t>
            </a:r>
          </a:p>
        </p:txBody>
      </p:sp>
      <p:sp>
        <p:nvSpPr>
          <p:cNvPr id="28" name="CuadroTexto 27">
            <a:extLst>
              <a:ext uri="{FF2B5EF4-FFF2-40B4-BE49-F238E27FC236}">
                <a16:creationId xmlns:a16="http://schemas.microsoft.com/office/drawing/2014/main" xmlns="" id="{13E0C413-6CA1-4162-8680-B6B12DD2CCDF}"/>
              </a:ext>
            </a:extLst>
          </p:cNvPr>
          <p:cNvSpPr txBox="1"/>
          <p:nvPr/>
        </p:nvSpPr>
        <p:spPr>
          <a:xfrm>
            <a:off x="3564566" y="4387625"/>
            <a:ext cx="1687918" cy="261610"/>
          </a:xfrm>
          <a:prstGeom prst="rect">
            <a:avLst/>
          </a:prstGeom>
          <a:noFill/>
        </p:spPr>
        <p:txBody>
          <a:bodyPr wrap="square" rtlCol="0">
            <a:spAutoFit/>
          </a:bodyPr>
          <a:lstStyle/>
          <a:p>
            <a:r>
              <a:rPr lang="es-CO" sz="1100" b="1" dirty="0"/>
              <a:t>PASTILLAS OFICINALES</a:t>
            </a:r>
          </a:p>
        </p:txBody>
      </p:sp>
      <p:sp>
        <p:nvSpPr>
          <p:cNvPr id="29" name="CuadroTexto 28">
            <a:extLst>
              <a:ext uri="{FF2B5EF4-FFF2-40B4-BE49-F238E27FC236}">
                <a16:creationId xmlns:a16="http://schemas.microsoft.com/office/drawing/2014/main" xmlns="" id="{72E8C2D6-B389-478D-A864-5BB6833101B2}"/>
              </a:ext>
            </a:extLst>
          </p:cNvPr>
          <p:cNvSpPr txBox="1"/>
          <p:nvPr/>
        </p:nvSpPr>
        <p:spPr>
          <a:xfrm>
            <a:off x="3561907" y="4649235"/>
            <a:ext cx="1687918" cy="261610"/>
          </a:xfrm>
          <a:prstGeom prst="rect">
            <a:avLst/>
          </a:prstGeom>
          <a:noFill/>
        </p:spPr>
        <p:txBody>
          <a:bodyPr wrap="square" rtlCol="0">
            <a:spAutoFit/>
          </a:bodyPr>
          <a:lstStyle/>
          <a:p>
            <a:r>
              <a:rPr lang="es-CO" sz="1100" b="1" dirty="0"/>
              <a:t>LIOFILIZADOS</a:t>
            </a:r>
          </a:p>
        </p:txBody>
      </p:sp>
    </p:spTree>
    <p:extLst>
      <p:ext uri="{BB962C8B-B14F-4D97-AF65-F5344CB8AC3E}">
        <p14:creationId xmlns:p14="http://schemas.microsoft.com/office/powerpoint/2010/main" val="42567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fill="hold"/>
                                        <p:tgtEl>
                                          <p:spTgt spid="23"/>
                                        </p:tgtEl>
                                        <p:attrNameLst>
                                          <p:attrName>ppt_x</p:attrName>
                                        </p:attrNameLst>
                                      </p:cBhvr>
                                      <p:tavLst>
                                        <p:tav tm="0">
                                          <p:val>
                                            <p:strVal val="#ppt_x"/>
                                          </p:val>
                                        </p:tav>
                                        <p:tav tm="100000">
                                          <p:val>
                                            <p:strVal val="#ppt_x"/>
                                          </p:val>
                                        </p:tav>
                                      </p:tavLst>
                                    </p:anim>
                                    <p:anim calcmode="lin" valueType="num">
                                      <p:cBhvr additive="base">
                                        <p:cTn id="10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additive="base">
                                        <p:cTn id="111" dur="500" fill="hold"/>
                                        <p:tgtEl>
                                          <p:spTgt spid="24"/>
                                        </p:tgtEl>
                                        <p:attrNameLst>
                                          <p:attrName>ppt_x</p:attrName>
                                        </p:attrNameLst>
                                      </p:cBhvr>
                                      <p:tavLst>
                                        <p:tav tm="0">
                                          <p:val>
                                            <p:strVal val="#ppt_x"/>
                                          </p:val>
                                        </p:tav>
                                        <p:tav tm="100000">
                                          <p:val>
                                            <p:strVal val="#ppt_x"/>
                                          </p:val>
                                        </p:tav>
                                      </p:tavLst>
                                    </p:anim>
                                    <p:anim calcmode="lin" valueType="num">
                                      <p:cBhvr additive="base">
                                        <p:cTn id="1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500" fill="hold"/>
                                        <p:tgtEl>
                                          <p:spTgt spid="26"/>
                                        </p:tgtEl>
                                        <p:attrNameLst>
                                          <p:attrName>ppt_x</p:attrName>
                                        </p:attrNameLst>
                                      </p:cBhvr>
                                      <p:tavLst>
                                        <p:tav tm="0">
                                          <p:val>
                                            <p:strVal val="#ppt_x"/>
                                          </p:val>
                                        </p:tav>
                                        <p:tav tm="100000">
                                          <p:val>
                                            <p:strVal val="#ppt_x"/>
                                          </p:val>
                                        </p:tav>
                                      </p:tavLst>
                                    </p:anim>
                                    <p:anim calcmode="lin" valueType="num">
                                      <p:cBhvr additive="base">
                                        <p:cTn id="1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additive="base">
                                        <p:cTn id="129" dur="500" fill="hold"/>
                                        <p:tgtEl>
                                          <p:spTgt spid="27"/>
                                        </p:tgtEl>
                                        <p:attrNameLst>
                                          <p:attrName>ppt_x</p:attrName>
                                        </p:attrNameLst>
                                      </p:cBhvr>
                                      <p:tavLst>
                                        <p:tav tm="0">
                                          <p:val>
                                            <p:strVal val="#ppt_x"/>
                                          </p:val>
                                        </p:tav>
                                        <p:tav tm="100000">
                                          <p:val>
                                            <p:strVal val="#ppt_x"/>
                                          </p:val>
                                        </p:tav>
                                      </p:tavLst>
                                    </p:anim>
                                    <p:anim calcmode="lin" valueType="num">
                                      <p:cBhvr additive="base">
                                        <p:cTn id="1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 calcmode="lin" valueType="num">
                                      <p:cBhvr additive="base">
                                        <p:cTn id="135" dur="500" fill="hold"/>
                                        <p:tgtEl>
                                          <p:spTgt spid="28"/>
                                        </p:tgtEl>
                                        <p:attrNameLst>
                                          <p:attrName>ppt_x</p:attrName>
                                        </p:attrNameLst>
                                      </p:cBhvr>
                                      <p:tavLst>
                                        <p:tav tm="0">
                                          <p:val>
                                            <p:strVal val="#ppt_x"/>
                                          </p:val>
                                        </p:tav>
                                        <p:tav tm="100000">
                                          <p:val>
                                            <p:strVal val="#ppt_x"/>
                                          </p:val>
                                        </p:tav>
                                      </p:tavLst>
                                    </p:anim>
                                    <p:anim calcmode="lin" valueType="num">
                                      <p:cBhvr additive="base">
                                        <p:cTn id="1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anim calcmode="lin" valueType="num">
                                      <p:cBhvr additive="base">
                                        <p:cTn id="141" dur="500" fill="hold"/>
                                        <p:tgtEl>
                                          <p:spTgt spid="29"/>
                                        </p:tgtEl>
                                        <p:attrNameLst>
                                          <p:attrName>ppt_x</p:attrName>
                                        </p:attrNameLst>
                                      </p:cBhvr>
                                      <p:tavLst>
                                        <p:tav tm="0">
                                          <p:val>
                                            <p:strVal val="#ppt_x"/>
                                          </p:val>
                                        </p:tav>
                                        <p:tav tm="100000">
                                          <p:val>
                                            <p:strVal val="#ppt_x"/>
                                          </p:val>
                                        </p:tav>
                                      </p:tavLst>
                                    </p:anim>
                                    <p:anim calcmode="lin" valueType="num">
                                      <p:cBhvr additive="base">
                                        <p:cTn id="1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animBg="1"/>
      <p:bldP spid="8" grpId="0"/>
      <p:bldP spid="9" grpId="0" animBg="1"/>
      <p:bldP spid="11" grpId="0"/>
      <p:bldP spid="12" grpId="0"/>
      <p:bldP spid="13" grpId="0"/>
      <p:bldP spid="14" grpId="0"/>
      <p:bldP spid="15" grpId="0"/>
      <p:bldP spid="16" grpId="0"/>
      <p:bldP spid="17" grpId="0"/>
      <p:bldP spid="18" grpId="0"/>
      <p:bldP spid="19" grpId="0" animBg="1"/>
      <p:bldP spid="20" grpId="0"/>
      <p:bldP spid="21" grpId="0"/>
      <p:bldP spid="22" grpId="0"/>
      <p:bldP spid="23" grpId="0"/>
      <p:bldP spid="24" grpId="0"/>
      <p:bldP spid="25" grpId="0"/>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317898" y="620312"/>
            <a:ext cx="4710223" cy="461665"/>
          </a:xfrm>
          <a:prstGeom prst="rect">
            <a:avLst/>
          </a:prstGeom>
          <a:noFill/>
        </p:spPr>
        <p:txBody>
          <a:bodyPr wrap="square">
            <a:spAutoFit/>
          </a:bodyPr>
          <a:lstStyle/>
          <a:p>
            <a:r>
              <a:rPr lang="es-CO" sz="2400" b="1" dirty="0"/>
              <a:t>SISTEMAS DISPERSOS SÓLIDOS</a:t>
            </a:r>
          </a:p>
        </p:txBody>
      </p:sp>
      <p:sp>
        <p:nvSpPr>
          <p:cNvPr id="31" name="CuadroTexto 30">
            <a:extLst>
              <a:ext uri="{FF2B5EF4-FFF2-40B4-BE49-F238E27FC236}">
                <a16:creationId xmlns:a16="http://schemas.microsoft.com/office/drawing/2014/main" xmlns="" id="{1EF1866F-EDA2-47CC-A987-207FE0520332}"/>
              </a:ext>
            </a:extLst>
          </p:cNvPr>
          <p:cNvSpPr txBox="1"/>
          <p:nvPr/>
        </p:nvSpPr>
        <p:spPr>
          <a:xfrm>
            <a:off x="340242" y="1154563"/>
            <a:ext cx="8686800" cy="3970318"/>
          </a:xfrm>
          <a:prstGeom prst="rect">
            <a:avLst/>
          </a:prstGeom>
          <a:noFill/>
        </p:spPr>
        <p:txBody>
          <a:bodyPr wrap="square">
            <a:spAutoFit/>
          </a:bodyPr>
          <a:lstStyle/>
          <a:p>
            <a:pPr algn="just"/>
            <a:r>
              <a:rPr lang="es-ES" dirty="0"/>
              <a:t>También llamados sólidos, se refieren a aquellas formas farmacéuticas en las que uno o más principios activos sólidos están dispersos en una mezcla de sólidos (conocida como</a:t>
            </a:r>
          </a:p>
          <a:p>
            <a:pPr algn="just"/>
            <a:r>
              <a:rPr lang="es-ES" dirty="0"/>
              <a:t>excipiente). </a:t>
            </a:r>
          </a:p>
          <a:p>
            <a:pPr algn="just"/>
            <a:endParaRPr lang="es-ES" dirty="0"/>
          </a:p>
          <a:p>
            <a:pPr algn="just"/>
            <a:r>
              <a:rPr lang="es-ES" dirty="0"/>
              <a:t>Se han utilizado desde hace mucho tiempo, dado que ofrecen ventajas para el fabricante (simplicidad y economía de preparación, estabilidad, conveniencia para envasar, distribuir y dispensar) y para el paciente (exactitud en la dosis, compactación, facilidad de transporte, sabor suave y facilidad de administración, entre otras). Las características generales de estos sistemas </a:t>
            </a:r>
            <a:r>
              <a:rPr lang="es-ES"/>
              <a:t>farmacéuticos </a:t>
            </a:r>
            <a:r>
              <a:rPr lang="es-ES" smtClean="0"/>
              <a:t>son:</a:t>
            </a:r>
            <a:endParaRPr lang="es-ES" dirty="0"/>
          </a:p>
          <a:p>
            <a:pPr algn="just"/>
            <a:endParaRPr lang="es-ES" dirty="0"/>
          </a:p>
          <a:p>
            <a:pPr algn="just"/>
            <a:r>
              <a:rPr lang="es-ES" dirty="0"/>
              <a:t>– Los métodos de producción requieren la presencia de aditivos o excipientes.</a:t>
            </a:r>
          </a:p>
          <a:p>
            <a:pPr algn="just"/>
            <a:r>
              <a:rPr lang="es-ES" dirty="0"/>
              <a:t>– Los componentes adicionados deben ser completamente inertes.</a:t>
            </a:r>
          </a:p>
          <a:p>
            <a:pPr algn="just"/>
            <a:r>
              <a:rPr lang="es-ES" dirty="0"/>
              <a:t>– El proceso de manufactura y la adición de excipientes debe favorecer la administración del medicamento y, por ende, la respuesta terapéutica del fármaco.</a:t>
            </a:r>
            <a:endParaRPr lang="es-CO" dirty="0"/>
          </a:p>
        </p:txBody>
      </p:sp>
    </p:spTree>
    <p:extLst>
      <p:ext uri="{BB962C8B-B14F-4D97-AF65-F5344CB8AC3E}">
        <p14:creationId xmlns:p14="http://schemas.microsoft.com/office/powerpoint/2010/main" val="147028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 calcmode="lin" valueType="num">
                                      <p:cBhvr additive="base">
                                        <p:cTn id="1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 calcmode="lin" valueType="num">
                                      <p:cBhvr additive="base">
                                        <p:cTn id="17"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 calcmode="lin" valueType="num">
                                      <p:cBhvr additive="base">
                                        <p:cTn id="23"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1">
                                            <p:txEl>
                                              <p:pRg st="5" end="5"/>
                                            </p:txEl>
                                          </p:spTgt>
                                        </p:tgtEl>
                                        <p:attrNameLst>
                                          <p:attrName>style.visibility</p:attrName>
                                        </p:attrNameLst>
                                      </p:cBhvr>
                                      <p:to>
                                        <p:strVal val="visible"/>
                                      </p:to>
                                    </p:set>
                                    <p:anim calcmode="lin" valueType="num">
                                      <p:cBhvr additive="base">
                                        <p:cTn id="29"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
                                            <p:txEl>
                                              <p:pRg st="6" end="6"/>
                                            </p:txEl>
                                          </p:spTgt>
                                        </p:tgtEl>
                                        <p:attrNameLst>
                                          <p:attrName>style.visibility</p:attrName>
                                        </p:attrNameLst>
                                      </p:cBhvr>
                                      <p:to>
                                        <p:strVal val="visible"/>
                                      </p:to>
                                    </p:set>
                                    <p:anim calcmode="lin" valueType="num">
                                      <p:cBhvr additive="base">
                                        <p:cTn id="33"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
                                            <p:txEl>
                                              <p:pRg st="7" end="7"/>
                                            </p:txEl>
                                          </p:spTgt>
                                        </p:tgtEl>
                                        <p:attrNameLst>
                                          <p:attrName>style.visibility</p:attrName>
                                        </p:attrNameLst>
                                      </p:cBhvr>
                                      <p:to>
                                        <p:strVal val="visible"/>
                                      </p:to>
                                    </p:set>
                                    <p:anim calcmode="lin" valueType="num">
                                      <p:cBhvr additive="base">
                                        <p:cTn id="37" dur="500" fill="hold"/>
                                        <p:tgtEl>
                                          <p:spTgt spid="3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9022" y="565828"/>
            <a:ext cx="2148914" cy="461665"/>
          </a:xfrm>
          <a:prstGeom prst="rect">
            <a:avLst/>
          </a:prstGeom>
          <a:noFill/>
        </p:spPr>
        <p:txBody>
          <a:bodyPr wrap="square">
            <a:spAutoFit/>
          </a:bodyPr>
          <a:lstStyle/>
          <a:p>
            <a:r>
              <a:rPr lang="es-CO" sz="2400" b="1" dirty="0"/>
              <a:t>COMPRIMIDOS</a:t>
            </a:r>
          </a:p>
        </p:txBody>
      </p:sp>
      <p:cxnSp>
        <p:nvCxnSpPr>
          <p:cNvPr id="3" name="Conector recto 2">
            <a:extLst>
              <a:ext uri="{FF2B5EF4-FFF2-40B4-BE49-F238E27FC236}">
                <a16:creationId xmlns:a16="http://schemas.microsoft.com/office/drawing/2014/main" xmlns="" id="{C940BDD1-BB42-489E-BB27-828FF35B1310}"/>
              </a:ext>
            </a:extLst>
          </p:cNvPr>
          <p:cNvCxnSpPr>
            <a:cxnSpLocks/>
          </p:cNvCxnSpPr>
          <p:nvPr/>
        </p:nvCxnSpPr>
        <p:spPr>
          <a:xfrm>
            <a:off x="3930639" y="1717537"/>
            <a:ext cx="568" cy="245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xmlns="" id="{193B0E16-4765-4FF3-BB66-72F3A5BCB3E9}"/>
              </a:ext>
            </a:extLst>
          </p:cNvPr>
          <p:cNvCxnSpPr>
            <a:cxnSpLocks/>
          </p:cNvCxnSpPr>
          <p:nvPr/>
        </p:nvCxnSpPr>
        <p:spPr>
          <a:xfrm>
            <a:off x="1114147" y="1963069"/>
            <a:ext cx="5983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xmlns="" id="{EF31407B-88B4-4EC0-9FC4-1195DAD63D9B}"/>
              </a:ext>
            </a:extLst>
          </p:cNvPr>
          <p:cNvCxnSpPr/>
          <p:nvPr/>
        </p:nvCxnSpPr>
        <p:spPr>
          <a:xfrm>
            <a:off x="1114147"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xmlns="" id="{AC39E4CD-CC04-4660-8E0C-7DA6A14196B7}"/>
              </a:ext>
            </a:extLst>
          </p:cNvPr>
          <p:cNvSpPr txBox="1"/>
          <p:nvPr/>
        </p:nvSpPr>
        <p:spPr>
          <a:xfrm>
            <a:off x="191388" y="965801"/>
            <a:ext cx="8620163"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400" dirty="0"/>
              <a:t>Se fabrican mediante compresión del principio activo, que está en forma de polvo. Pueden ranurarse para facilitar la administración de dosis más pequeñas y fabricarse con una cubierta entérica (para evitar el fármaco en la mucosa) o con liberación retardada (ceden lentamente el principio activo).</a:t>
            </a:r>
            <a:endParaRPr lang="es-CO" sz="1400" dirty="0"/>
          </a:p>
        </p:txBody>
      </p:sp>
      <p:sp>
        <p:nvSpPr>
          <p:cNvPr id="15" name="CuadroTexto 14">
            <a:extLst>
              <a:ext uri="{FF2B5EF4-FFF2-40B4-BE49-F238E27FC236}">
                <a16:creationId xmlns:a16="http://schemas.microsoft.com/office/drawing/2014/main" xmlns="" id="{5502C24E-7888-4767-964D-010D05C95D49}"/>
              </a:ext>
            </a:extLst>
          </p:cNvPr>
          <p:cNvSpPr txBox="1"/>
          <p:nvPr/>
        </p:nvSpPr>
        <p:spPr>
          <a:xfrm>
            <a:off x="340242" y="2248205"/>
            <a:ext cx="1769372" cy="1446550"/>
          </a:xfrm>
          <a:prstGeom prst="rect">
            <a:avLst/>
          </a:prstGeom>
          <a:noFill/>
          <a:ln>
            <a:solidFill>
              <a:schemeClr val="accent1"/>
            </a:solidFill>
          </a:ln>
        </p:spPr>
        <p:txBody>
          <a:bodyPr wrap="square" rtlCol="0">
            <a:spAutoFit/>
          </a:bodyPr>
          <a:lstStyle/>
          <a:p>
            <a:pPr algn="ctr"/>
            <a:r>
              <a:rPr lang="es-CO" sz="1400" b="1" dirty="0">
                <a:highlight>
                  <a:srgbClr val="FFFF00"/>
                </a:highlight>
              </a:rPr>
              <a:t>No recubiertos</a:t>
            </a:r>
          </a:p>
          <a:p>
            <a:pPr algn="ctr"/>
            <a:endParaRPr lang="es-CO" sz="1400" b="1" dirty="0">
              <a:highlight>
                <a:srgbClr val="FFFF00"/>
              </a:highlight>
            </a:endParaRPr>
          </a:p>
          <a:p>
            <a:pPr algn="just"/>
            <a:r>
              <a:rPr lang="es-ES" sz="1200" dirty="0"/>
              <a:t>Son obtenidos por simple compresión y están compuestos por el fármaco y los </a:t>
            </a:r>
            <a:r>
              <a:rPr lang="es-ES" sz="1200" dirty="0" smtClean="0"/>
              <a:t>excipientes.</a:t>
            </a:r>
            <a:endParaRPr lang="es-CO" sz="1200" dirty="0"/>
          </a:p>
        </p:txBody>
      </p:sp>
      <p:cxnSp>
        <p:nvCxnSpPr>
          <p:cNvPr id="19" name="Conector recto 18">
            <a:extLst>
              <a:ext uri="{FF2B5EF4-FFF2-40B4-BE49-F238E27FC236}">
                <a16:creationId xmlns:a16="http://schemas.microsoft.com/office/drawing/2014/main" xmlns="" id="{28C5D31A-2CD2-49E5-89D5-7AF4CBE9F570}"/>
              </a:ext>
            </a:extLst>
          </p:cNvPr>
          <p:cNvCxnSpPr/>
          <p:nvPr/>
        </p:nvCxnSpPr>
        <p:spPr>
          <a:xfrm>
            <a:off x="3931207" y="1963069"/>
            <a:ext cx="0" cy="285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xmlns="" id="{C43B2EAB-6BAC-48DB-887E-63A2AC28127F}"/>
              </a:ext>
            </a:extLst>
          </p:cNvPr>
          <p:cNvCxnSpPr/>
          <p:nvPr/>
        </p:nvCxnSpPr>
        <p:spPr>
          <a:xfrm>
            <a:off x="7097192"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xmlns="" id="{B5971924-D30A-4F75-92FE-F099FB38AD57}"/>
              </a:ext>
            </a:extLst>
          </p:cNvPr>
          <p:cNvSpPr txBox="1"/>
          <p:nvPr/>
        </p:nvSpPr>
        <p:spPr>
          <a:xfrm>
            <a:off x="2506203" y="2248205"/>
            <a:ext cx="2915652" cy="1477328"/>
          </a:xfrm>
          <a:prstGeom prst="rect">
            <a:avLst/>
          </a:prstGeom>
          <a:noFill/>
          <a:ln>
            <a:solidFill>
              <a:schemeClr val="accent1"/>
            </a:solidFill>
          </a:ln>
        </p:spPr>
        <p:txBody>
          <a:bodyPr wrap="square">
            <a:spAutoFit/>
          </a:bodyPr>
          <a:lstStyle/>
          <a:p>
            <a:pPr algn="ctr"/>
            <a:r>
              <a:rPr lang="es-ES" sz="1400" b="1" dirty="0">
                <a:highlight>
                  <a:srgbClr val="FFFF00"/>
                </a:highlight>
              </a:rPr>
              <a:t>Capas múltiples</a:t>
            </a:r>
          </a:p>
          <a:p>
            <a:pPr algn="ctr"/>
            <a:endParaRPr lang="es-ES" sz="1400" b="1" dirty="0">
              <a:highlight>
                <a:srgbClr val="FFFF00"/>
              </a:highlight>
            </a:endParaRPr>
          </a:p>
          <a:p>
            <a:pPr algn="just"/>
            <a:r>
              <a:rPr lang="es-ES" sz="1400" dirty="0"/>
              <a:t>S</a:t>
            </a:r>
            <a:r>
              <a:rPr lang="es-ES" sz="1200" dirty="0"/>
              <a:t>on obtenidos por múltiples compresiones. Este tipo de comprimidos se utiliza bien para </a:t>
            </a:r>
            <a:r>
              <a:rPr lang="es-ES" sz="1200" b="1" u="sng" dirty="0"/>
              <a:t>administrar dos o más fármacos incompatibles entre sí </a:t>
            </a:r>
            <a:r>
              <a:rPr lang="es-ES" sz="1200" dirty="0"/>
              <a:t>o bien para obtener una acción más prolongada de uno de </a:t>
            </a:r>
            <a:r>
              <a:rPr lang="es-ES" sz="1200" dirty="0" smtClean="0"/>
              <a:t>ellos.</a:t>
            </a:r>
            <a:endParaRPr lang="es-CO" sz="1200" dirty="0"/>
          </a:p>
        </p:txBody>
      </p:sp>
      <p:sp>
        <p:nvSpPr>
          <p:cNvPr id="24" name="CuadroTexto 23">
            <a:extLst>
              <a:ext uri="{FF2B5EF4-FFF2-40B4-BE49-F238E27FC236}">
                <a16:creationId xmlns:a16="http://schemas.microsoft.com/office/drawing/2014/main" xmlns="" id="{0D22F257-2486-491A-8AD5-87AE82BFAC32}"/>
              </a:ext>
            </a:extLst>
          </p:cNvPr>
          <p:cNvSpPr txBox="1"/>
          <p:nvPr/>
        </p:nvSpPr>
        <p:spPr>
          <a:xfrm>
            <a:off x="5557363" y="2248205"/>
            <a:ext cx="3254188" cy="1415772"/>
          </a:xfrm>
          <a:prstGeom prst="rect">
            <a:avLst/>
          </a:prstGeom>
          <a:noFill/>
          <a:ln>
            <a:solidFill>
              <a:schemeClr val="accent1"/>
            </a:solidFill>
          </a:ln>
        </p:spPr>
        <p:txBody>
          <a:bodyPr wrap="square">
            <a:spAutoFit/>
          </a:bodyPr>
          <a:lstStyle/>
          <a:p>
            <a:pPr algn="ctr"/>
            <a:r>
              <a:rPr lang="es-ES" sz="1400" b="1" dirty="0">
                <a:highlight>
                  <a:srgbClr val="FFFF00"/>
                </a:highlight>
              </a:rPr>
              <a:t>Comprimidos recubiertos </a:t>
            </a:r>
            <a:r>
              <a:rPr lang="es-ES" sz="1400" b="1">
                <a:highlight>
                  <a:srgbClr val="FFFF00"/>
                </a:highlight>
              </a:rPr>
              <a:t>o </a:t>
            </a:r>
            <a:r>
              <a:rPr lang="es-ES" sz="1400" b="1" smtClean="0">
                <a:highlight>
                  <a:srgbClr val="FFFF00"/>
                </a:highlight>
              </a:rPr>
              <a:t>grageas: </a:t>
            </a:r>
            <a:endParaRPr lang="es-ES" sz="1400" b="1" dirty="0">
              <a:highlight>
                <a:srgbClr val="FFFF00"/>
              </a:highlight>
            </a:endParaRPr>
          </a:p>
          <a:p>
            <a:pPr algn="just"/>
            <a:endParaRPr lang="es-ES" sz="1200" dirty="0"/>
          </a:p>
          <a:p>
            <a:pPr algn="just"/>
            <a:r>
              <a:rPr lang="es-ES" sz="1200" dirty="0"/>
              <a:t>El recubrimiento puede ser de azúcar o de un polímero que se rompe al llegar al estómago. Sirven para proteger el fármaco de la humedad y del aire, así como para enmascarar sabores y olores </a:t>
            </a:r>
            <a:r>
              <a:rPr lang="es-ES" sz="1200" dirty="0" smtClean="0"/>
              <a:t>desagradables.</a:t>
            </a:r>
            <a:endParaRPr lang="es-CO" sz="1200" dirty="0"/>
          </a:p>
        </p:txBody>
      </p:sp>
      <p:pic>
        <p:nvPicPr>
          <p:cNvPr id="2" name="Imagen 1">
            <a:extLst>
              <a:ext uri="{FF2B5EF4-FFF2-40B4-BE49-F238E27FC236}">
                <a16:creationId xmlns:a16="http://schemas.microsoft.com/office/drawing/2014/main" xmlns="" id="{4DDD0EEA-00A8-4FF3-B3F5-C264605EE1BE}"/>
              </a:ext>
            </a:extLst>
          </p:cNvPr>
          <p:cNvPicPr>
            <a:picLocks noChangeAspect="1"/>
          </p:cNvPicPr>
          <p:nvPr/>
        </p:nvPicPr>
        <p:blipFill rotWithShape="1">
          <a:blip r:embed="rId2"/>
          <a:srcRect t="8634" r="14715" b="17570"/>
          <a:stretch/>
        </p:blipFill>
        <p:spPr>
          <a:xfrm>
            <a:off x="2333485" y="3972051"/>
            <a:ext cx="1461449" cy="1019215"/>
          </a:xfrm>
          <a:prstGeom prst="rect">
            <a:avLst/>
          </a:prstGeom>
        </p:spPr>
      </p:pic>
      <p:pic>
        <p:nvPicPr>
          <p:cNvPr id="4" name="Imagen 3">
            <a:extLst>
              <a:ext uri="{FF2B5EF4-FFF2-40B4-BE49-F238E27FC236}">
                <a16:creationId xmlns:a16="http://schemas.microsoft.com/office/drawing/2014/main" xmlns="" id="{A16D60F9-6A9E-47B5-8DA1-D389D8D767F6}"/>
              </a:ext>
            </a:extLst>
          </p:cNvPr>
          <p:cNvPicPr>
            <a:picLocks noChangeAspect="1"/>
          </p:cNvPicPr>
          <p:nvPr/>
        </p:nvPicPr>
        <p:blipFill>
          <a:blip r:embed="rId3"/>
          <a:stretch>
            <a:fillRect/>
          </a:stretch>
        </p:blipFill>
        <p:spPr>
          <a:xfrm>
            <a:off x="3794934" y="3874335"/>
            <a:ext cx="1904447" cy="1167625"/>
          </a:xfrm>
          <a:prstGeom prst="rect">
            <a:avLst/>
          </a:prstGeom>
        </p:spPr>
      </p:pic>
      <p:pic>
        <p:nvPicPr>
          <p:cNvPr id="8" name="Imagen 7">
            <a:extLst>
              <a:ext uri="{FF2B5EF4-FFF2-40B4-BE49-F238E27FC236}">
                <a16:creationId xmlns:a16="http://schemas.microsoft.com/office/drawing/2014/main" xmlns="" id="{7DAD2D53-D6AC-41BD-BE37-2D10B60DF03F}"/>
              </a:ext>
            </a:extLst>
          </p:cNvPr>
          <p:cNvPicPr>
            <a:picLocks noChangeAspect="1"/>
          </p:cNvPicPr>
          <p:nvPr/>
        </p:nvPicPr>
        <p:blipFill>
          <a:blip r:embed="rId4"/>
          <a:stretch>
            <a:fillRect/>
          </a:stretch>
        </p:blipFill>
        <p:spPr>
          <a:xfrm>
            <a:off x="7269580" y="3874335"/>
            <a:ext cx="1769369" cy="1108971"/>
          </a:xfrm>
          <a:prstGeom prst="rect">
            <a:avLst/>
          </a:prstGeom>
        </p:spPr>
      </p:pic>
      <p:pic>
        <p:nvPicPr>
          <p:cNvPr id="9" name="Imagen 8">
            <a:extLst>
              <a:ext uri="{FF2B5EF4-FFF2-40B4-BE49-F238E27FC236}">
                <a16:creationId xmlns:a16="http://schemas.microsoft.com/office/drawing/2014/main" xmlns="" id="{240B9502-D113-436F-83B2-6756B6A07E8F}"/>
              </a:ext>
            </a:extLst>
          </p:cNvPr>
          <p:cNvPicPr>
            <a:picLocks noChangeAspect="1"/>
          </p:cNvPicPr>
          <p:nvPr/>
        </p:nvPicPr>
        <p:blipFill>
          <a:blip r:embed="rId5"/>
          <a:stretch>
            <a:fillRect/>
          </a:stretch>
        </p:blipFill>
        <p:spPr>
          <a:xfrm>
            <a:off x="5699381" y="3779987"/>
            <a:ext cx="1535031" cy="1211279"/>
          </a:xfrm>
          <a:prstGeom prst="rect">
            <a:avLst/>
          </a:prstGeom>
        </p:spPr>
      </p:pic>
      <p:pic>
        <p:nvPicPr>
          <p:cNvPr id="10" name="Imagen 9">
            <a:extLst>
              <a:ext uri="{FF2B5EF4-FFF2-40B4-BE49-F238E27FC236}">
                <a16:creationId xmlns:a16="http://schemas.microsoft.com/office/drawing/2014/main" xmlns="" id="{226DEF2F-FC56-4C83-9468-D57B729082C4}"/>
              </a:ext>
            </a:extLst>
          </p:cNvPr>
          <p:cNvPicPr>
            <a:picLocks noChangeAspect="1"/>
          </p:cNvPicPr>
          <p:nvPr/>
        </p:nvPicPr>
        <p:blipFill>
          <a:blip r:embed="rId6"/>
          <a:stretch>
            <a:fillRect/>
          </a:stretch>
        </p:blipFill>
        <p:spPr>
          <a:xfrm>
            <a:off x="340242" y="3658140"/>
            <a:ext cx="1723453" cy="1290926"/>
          </a:xfrm>
          <a:prstGeom prst="rect">
            <a:avLst/>
          </a:prstGeom>
        </p:spPr>
      </p:pic>
    </p:spTree>
    <p:extLst>
      <p:ext uri="{BB962C8B-B14F-4D97-AF65-F5344CB8AC3E}">
        <p14:creationId xmlns:p14="http://schemas.microsoft.com/office/powerpoint/2010/main" val="28747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5" grpId="0" animBg="1"/>
      <p:bldP spid="2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88829" y="163546"/>
            <a:ext cx="6103087" cy="639534"/>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800" b="1" dirty="0">
                <a:effectLst>
                  <a:outerShdw blurRad="38100" dist="38100" dir="2700000" algn="tl">
                    <a:srgbClr val="C0C0C0"/>
                  </a:outerShdw>
                </a:effectLst>
              </a:rPr>
              <a:t>TEMAS A TRATAR</a:t>
            </a:r>
            <a:endParaRPr lang="es-ES" sz="28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xmlns="" id="{1F8AD9A7-F1EC-40BD-8EFB-ED2EB6EAEDAA}"/>
              </a:ext>
            </a:extLst>
          </p:cNvPr>
          <p:cNvSpPr txBox="1"/>
          <p:nvPr/>
        </p:nvSpPr>
        <p:spPr>
          <a:xfrm>
            <a:off x="170122" y="999460"/>
            <a:ext cx="8803758" cy="3785652"/>
          </a:xfrm>
          <a:prstGeom prst="rect">
            <a:avLst/>
          </a:prstGeom>
          <a:noFill/>
        </p:spPr>
        <p:txBody>
          <a:bodyPr wrap="square" rtlCol="0">
            <a:spAutoFit/>
          </a:bodyPr>
          <a:lstStyle/>
          <a:p>
            <a:pPr marL="285750" indent="-285750">
              <a:buFont typeface="Wingdings" panose="05000000000000000000" pitchFamily="2" charset="2"/>
              <a:buChar char="ü"/>
            </a:pPr>
            <a:r>
              <a:rPr lang="es-CO" sz="2400" dirty="0"/>
              <a:t>Reflexión inicial</a:t>
            </a:r>
          </a:p>
          <a:p>
            <a:pPr marL="285750" indent="-285750">
              <a:buFont typeface="Wingdings" panose="05000000000000000000" pitchFamily="2" charset="2"/>
              <a:buChar char="ü"/>
            </a:pPr>
            <a:r>
              <a:rPr lang="es-CO" sz="2400" dirty="0"/>
              <a:t>Introducción</a:t>
            </a:r>
          </a:p>
          <a:p>
            <a:pPr marL="285750" indent="-285750">
              <a:buFont typeface="Wingdings" panose="05000000000000000000" pitchFamily="2" charset="2"/>
              <a:buChar char="ü"/>
            </a:pPr>
            <a:r>
              <a:rPr lang="es-CO" sz="2400" dirty="0"/>
              <a:t>Conceptos generales</a:t>
            </a:r>
          </a:p>
          <a:p>
            <a:pPr marL="285750" indent="-285750">
              <a:buFont typeface="Wingdings" panose="05000000000000000000" pitchFamily="2" charset="2"/>
              <a:buChar char="ü"/>
            </a:pPr>
            <a:r>
              <a:rPr lang="es-ES" sz="2400" dirty="0"/>
              <a:t>Características del principio activo y elección de la forma farmacéutica </a:t>
            </a:r>
          </a:p>
          <a:p>
            <a:pPr marL="285750" indent="-285750">
              <a:buFont typeface="Wingdings" panose="05000000000000000000" pitchFamily="2" charset="2"/>
              <a:buChar char="ü"/>
            </a:pPr>
            <a:r>
              <a:rPr lang="es-ES" sz="2400" dirty="0"/>
              <a:t>Formas farmacéuticas y su clasificación</a:t>
            </a:r>
          </a:p>
          <a:p>
            <a:pPr marL="285750" indent="-285750">
              <a:buFont typeface="Wingdings" panose="05000000000000000000" pitchFamily="2" charset="2"/>
              <a:buChar char="ü"/>
            </a:pPr>
            <a:r>
              <a:rPr lang="es-CO" sz="2400" dirty="0"/>
              <a:t>Vías de administración según la forma farmacéutica</a:t>
            </a:r>
          </a:p>
          <a:p>
            <a:pPr marL="285750" indent="-285750">
              <a:buFont typeface="Wingdings" panose="05000000000000000000" pitchFamily="2" charset="2"/>
              <a:buChar char="ü"/>
            </a:pPr>
            <a:r>
              <a:rPr lang="es-CO" sz="2400" dirty="0"/>
              <a:t>Proceso LADME</a:t>
            </a:r>
          </a:p>
          <a:p>
            <a:pPr marL="285750" indent="-285750">
              <a:buFont typeface="Wingdings" panose="05000000000000000000" pitchFamily="2" charset="2"/>
              <a:buChar char="ü"/>
            </a:pPr>
            <a:r>
              <a:rPr lang="es-CO" sz="2400" dirty="0"/>
              <a:t>Ejercicios y conclusiones</a:t>
            </a:r>
          </a:p>
          <a:p>
            <a:endParaRPr lang="es-CO" sz="2400" dirty="0"/>
          </a:p>
        </p:txBody>
      </p:sp>
    </p:spTree>
    <p:extLst>
      <p:ext uri="{BB962C8B-B14F-4D97-AF65-F5344CB8AC3E}">
        <p14:creationId xmlns:p14="http://schemas.microsoft.com/office/powerpoint/2010/main" val="138620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 calcmode="lin" valueType="num">
                                      <p:cBhvr additive="base">
                                        <p:cTn id="5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r>
              <a:rPr lang="es-CO" sz="2400" b="1" dirty="0"/>
              <a:t>COMPRIMIDOS</a:t>
            </a:r>
          </a:p>
        </p:txBody>
      </p:sp>
      <p:cxnSp>
        <p:nvCxnSpPr>
          <p:cNvPr id="3" name="Conector recto 2">
            <a:extLst>
              <a:ext uri="{FF2B5EF4-FFF2-40B4-BE49-F238E27FC236}">
                <a16:creationId xmlns:a16="http://schemas.microsoft.com/office/drawing/2014/main" xmlns="" id="{C940BDD1-BB42-489E-BB27-828FF35B1310}"/>
              </a:ext>
            </a:extLst>
          </p:cNvPr>
          <p:cNvCxnSpPr>
            <a:cxnSpLocks/>
          </p:cNvCxnSpPr>
          <p:nvPr/>
        </p:nvCxnSpPr>
        <p:spPr>
          <a:xfrm>
            <a:off x="3930639" y="1717537"/>
            <a:ext cx="568" cy="245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xmlns="" id="{193B0E16-4765-4FF3-BB66-72F3A5BCB3E9}"/>
              </a:ext>
            </a:extLst>
          </p:cNvPr>
          <p:cNvCxnSpPr>
            <a:cxnSpLocks/>
          </p:cNvCxnSpPr>
          <p:nvPr/>
        </p:nvCxnSpPr>
        <p:spPr>
          <a:xfrm>
            <a:off x="1114147" y="1963069"/>
            <a:ext cx="7131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xmlns="" id="{EF31407B-88B4-4EC0-9FC4-1195DAD63D9B}"/>
              </a:ext>
            </a:extLst>
          </p:cNvPr>
          <p:cNvCxnSpPr/>
          <p:nvPr/>
        </p:nvCxnSpPr>
        <p:spPr>
          <a:xfrm>
            <a:off x="1114147"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xmlns="" id="{AC39E4CD-CC04-4660-8E0C-7DA6A14196B7}"/>
              </a:ext>
            </a:extLst>
          </p:cNvPr>
          <p:cNvSpPr txBox="1"/>
          <p:nvPr/>
        </p:nvSpPr>
        <p:spPr>
          <a:xfrm>
            <a:off x="191388" y="965801"/>
            <a:ext cx="8620163"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400" dirty="0"/>
              <a:t>Se fabrican mediante compresión del principio activo, que está en forma de polvo. Pueden ranurarse para facilitar la administración de dosis más pequeñas y fabricarse con una cubierta entérica (para evitar el fármaco en la mucosa) o con liberación retardada (ceden lentamente el principio activo).</a:t>
            </a:r>
            <a:endParaRPr lang="es-CO" sz="1400" dirty="0"/>
          </a:p>
        </p:txBody>
      </p:sp>
      <p:sp>
        <p:nvSpPr>
          <p:cNvPr id="15" name="CuadroTexto 14">
            <a:extLst>
              <a:ext uri="{FF2B5EF4-FFF2-40B4-BE49-F238E27FC236}">
                <a16:creationId xmlns:a16="http://schemas.microsoft.com/office/drawing/2014/main" xmlns="" id="{5502C24E-7888-4767-964D-010D05C95D49}"/>
              </a:ext>
            </a:extLst>
          </p:cNvPr>
          <p:cNvSpPr txBox="1"/>
          <p:nvPr/>
        </p:nvSpPr>
        <p:spPr>
          <a:xfrm>
            <a:off x="191389" y="2248205"/>
            <a:ext cx="2179302" cy="2000548"/>
          </a:xfrm>
          <a:prstGeom prst="rect">
            <a:avLst/>
          </a:prstGeom>
          <a:noFill/>
          <a:ln>
            <a:solidFill>
              <a:schemeClr val="accent1"/>
            </a:solidFill>
          </a:ln>
        </p:spPr>
        <p:txBody>
          <a:bodyPr wrap="square" rtlCol="0">
            <a:spAutoFit/>
          </a:bodyPr>
          <a:lstStyle/>
          <a:p>
            <a:pPr algn="ctr"/>
            <a:r>
              <a:rPr lang="es-CO" sz="1400" b="1" dirty="0">
                <a:highlight>
                  <a:srgbClr val="FFFF00"/>
                </a:highlight>
              </a:rPr>
              <a:t>Cubierta </a:t>
            </a:r>
            <a:r>
              <a:rPr lang="es-CO" sz="1400" b="1" dirty="0" err="1" smtClean="0">
                <a:highlight>
                  <a:srgbClr val="FFFF00"/>
                </a:highlight>
              </a:rPr>
              <a:t>gastrorresistente</a:t>
            </a:r>
            <a:endParaRPr lang="es-CO" sz="1400" b="1" dirty="0">
              <a:highlight>
                <a:srgbClr val="FFFF00"/>
              </a:highlight>
            </a:endParaRPr>
          </a:p>
          <a:p>
            <a:pPr algn="ctr"/>
            <a:endParaRPr lang="es-CO" sz="1200" b="1" dirty="0"/>
          </a:p>
          <a:p>
            <a:pPr algn="just"/>
            <a:r>
              <a:rPr lang="es-ES" sz="1200" dirty="0"/>
              <a:t>Resistente a las secreciones ácidas del </a:t>
            </a:r>
            <a:r>
              <a:rPr lang="es-ES" sz="1200" b="1" dirty="0"/>
              <a:t>estómago, </a:t>
            </a:r>
            <a:r>
              <a:rPr lang="es-ES" sz="1200" dirty="0"/>
              <a:t>disgregándose finalmente en el intestino delgado. Se emplean para proteger fármacos que se alteran con los </a:t>
            </a:r>
            <a:r>
              <a:rPr lang="es-ES" sz="1200" b="1" dirty="0"/>
              <a:t>jugos gástricos </a:t>
            </a:r>
            <a:r>
              <a:rPr lang="es-ES" sz="1200" dirty="0"/>
              <a:t>o para </a:t>
            </a:r>
            <a:r>
              <a:rPr lang="es-ES" sz="1200" b="1" dirty="0"/>
              <a:t>proteger a la mucosa gástrica</a:t>
            </a:r>
            <a:r>
              <a:rPr lang="es-ES" sz="1200" dirty="0"/>
              <a:t> de fármacos irritantes</a:t>
            </a:r>
            <a:r>
              <a:rPr lang="es-ES" sz="1400" dirty="0"/>
              <a:t>.</a:t>
            </a:r>
            <a:endParaRPr lang="es-CO" sz="1400" dirty="0"/>
          </a:p>
        </p:txBody>
      </p:sp>
      <p:cxnSp>
        <p:nvCxnSpPr>
          <p:cNvPr id="19" name="Conector recto 18">
            <a:extLst>
              <a:ext uri="{FF2B5EF4-FFF2-40B4-BE49-F238E27FC236}">
                <a16:creationId xmlns:a16="http://schemas.microsoft.com/office/drawing/2014/main" xmlns="" id="{28C5D31A-2CD2-49E5-89D5-7AF4CBE9F570}"/>
              </a:ext>
            </a:extLst>
          </p:cNvPr>
          <p:cNvCxnSpPr/>
          <p:nvPr/>
        </p:nvCxnSpPr>
        <p:spPr>
          <a:xfrm>
            <a:off x="3931207" y="1963069"/>
            <a:ext cx="0" cy="285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xmlns="" id="{C43B2EAB-6BAC-48DB-887E-63A2AC28127F}"/>
              </a:ext>
            </a:extLst>
          </p:cNvPr>
          <p:cNvCxnSpPr/>
          <p:nvPr/>
        </p:nvCxnSpPr>
        <p:spPr>
          <a:xfrm>
            <a:off x="8245509" y="1979218"/>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xmlns="" id="{B5971924-D30A-4F75-92FE-F099FB38AD57}"/>
              </a:ext>
            </a:extLst>
          </p:cNvPr>
          <p:cNvSpPr txBox="1"/>
          <p:nvPr/>
        </p:nvSpPr>
        <p:spPr>
          <a:xfrm>
            <a:off x="2949668" y="2264354"/>
            <a:ext cx="1794617" cy="1261884"/>
          </a:xfrm>
          <a:prstGeom prst="rect">
            <a:avLst/>
          </a:prstGeom>
          <a:noFill/>
          <a:ln>
            <a:solidFill>
              <a:schemeClr val="accent1"/>
            </a:solidFill>
          </a:ln>
        </p:spPr>
        <p:txBody>
          <a:bodyPr wrap="square">
            <a:spAutoFit/>
          </a:bodyPr>
          <a:lstStyle/>
          <a:p>
            <a:pPr algn="ctr"/>
            <a:r>
              <a:rPr lang="es-ES" sz="1400" b="1" dirty="0">
                <a:highlight>
                  <a:srgbClr val="FFFF00"/>
                </a:highlight>
              </a:rPr>
              <a:t>Liberación controlada</a:t>
            </a:r>
          </a:p>
          <a:p>
            <a:pPr algn="ctr"/>
            <a:endParaRPr lang="es-ES" sz="1400" b="1" dirty="0">
              <a:highlight>
                <a:srgbClr val="FFFF00"/>
              </a:highlight>
            </a:endParaRPr>
          </a:p>
          <a:p>
            <a:pPr algn="just"/>
            <a:r>
              <a:rPr lang="es-ES" sz="1200" dirty="0"/>
              <a:t>Son sistemas que ejercen un control sobre la liberación del principio activo en el </a:t>
            </a:r>
            <a:r>
              <a:rPr lang="es-ES" sz="1200" dirty="0" smtClean="0"/>
              <a:t>organismo.</a:t>
            </a:r>
            <a:endParaRPr lang="es-ES" sz="1200" dirty="0"/>
          </a:p>
        </p:txBody>
      </p:sp>
      <p:sp>
        <p:nvSpPr>
          <p:cNvPr id="24" name="CuadroTexto 23">
            <a:extLst>
              <a:ext uri="{FF2B5EF4-FFF2-40B4-BE49-F238E27FC236}">
                <a16:creationId xmlns:a16="http://schemas.microsoft.com/office/drawing/2014/main" xmlns="" id="{0D22F257-2486-491A-8AD5-87AE82BFAC32}"/>
              </a:ext>
            </a:extLst>
          </p:cNvPr>
          <p:cNvSpPr txBox="1"/>
          <p:nvPr/>
        </p:nvSpPr>
        <p:spPr>
          <a:xfrm>
            <a:off x="5142693" y="2264354"/>
            <a:ext cx="1539829" cy="2000548"/>
          </a:xfrm>
          <a:prstGeom prst="rect">
            <a:avLst/>
          </a:prstGeom>
          <a:noFill/>
          <a:ln>
            <a:solidFill>
              <a:schemeClr val="accent1"/>
            </a:solidFill>
          </a:ln>
        </p:spPr>
        <p:txBody>
          <a:bodyPr wrap="square">
            <a:spAutoFit/>
          </a:bodyPr>
          <a:lstStyle/>
          <a:p>
            <a:pPr algn="ctr"/>
            <a:r>
              <a:rPr lang="es-ES" sz="1400" b="1" dirty="0" smtClean="0">
                <a:highlight>
                  <a:srgbClr val="FFFF00"/>
                </a:highlight>
              </a:rPr>
              <a:t>Efervescentes </a:t>
            </a:r>
            <a:endParaRPr lang="es-ES" sz="1400" b="1" dirty="0">
              <a:highlight>
                <a:srgbClr val="FFFF00"/>
              </a:highlight>
            </a:endParaRPr>
          </a:p>
          <a:p>
            <a:pPr algn="ctr"/>
            <a:endParaRPr lang="es-ES" sz="1400" b="1" dirty="0">
              <a:highlight>
                <a:srgbClr val="FFFF00"/>
              </a:highlight>
            </a:endParaRPr>
          </a:p>
          <a:p>
            <a:pPr algn="just"/>
            <a:r>
              <a:rPr lang="es-ES" sz="1200" dirty="0"/>
              <a:t>Se obtienen por compresión de un granulado de sales efervescentes, generalmente un ácido (ácido cítrico) y un álcali (bicarbonato sódico</a:t>
            </a:r>
            <a:r>
              <a:rPr lang="es-ES" sz="1200" dirty="0" smtClean="0"/>
              <a:t>).</a:t>
            </a:r>
            <a:endParaRPr lang="es-ES" sz="1200" dirty="0"/>
          </a:p>
        </p:txBody>
      </p:sp>
      <p:cxnSp>
        <p:nvCxnSpPr>
          <p:cNvPr id="14" name="Conector recto 13">
            <a:extLst>
              <a:ext uri="{FF2B5EF4-FFF2-40B4-BE49-F238E27FC236}">
                <a16:creationId xmlns:a16="http://schemas.microsoft.com/office/drawing/2014/main" xmlns="" id="{731ADA56-7D3A-4227-A13F-60F06770FFB8}"/>
              </a:ext>
            </a:extLst>
          </p:cNvPr>
          <p:cNvCxnSpPr/>
          <p:nvPr/>
        </p:nvCxnSpPr>
        <p:spPr>
          <a:xfrm>
            <a:off x="5997468" y="1979218"/>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xmlns="" id="{A64E4E95-751C-49CD-BCBC-9D970A2BCE9D}"/>
              </a:ext>
            </a:extLst>
          </p:cNvPr>
          <p:cNvSpPr txBox="1"/>
          <p:nvPr/>
        </p:nvSpPr>
        <p:spPr>
          <a:xfrm>
            <a:off x="6847374" y="2280502"/>
            <a:ext cx="2105238" cy="1446550"/>
          </a:xfrm>
          <a:prstGeom prst="rect">
            <a:avLst/>
          </a:prstGeom>
          <a:noFill/>
          <a:ln>
            <a:solidFill>
              <a:schemeClr val="accent1"/>
            </a:solidFill>
          </a:ln>
        </p:spPr>
        <p:txBody>
          <a:bodyPr wrap="square">
            <a:spAutoFit/>
          </a:bodyPr>
          <a:lstStyle/>
          <a:p>
            <a:pPr algn="ctr"/>
            <a:r>
              <a:rPr lang="es-ES" sz="1400" b="1" dirty="0" smtClean="0">
                <a:highlight>
                  <a:srgbClr val="FFFF00"/>
                </a:highlight>
              </a:rPr>
              <a:t>Bucales</a:t>
            </a:r>
            <a:endParaRPr lang="es-ES" sz="1400" b="1" dirty="0">
              <a:highlight>
                <a:srgbClr val="FFFF00"/>
              </a:highlight>
            </a:endParaRPr>
          </a:p>
          <a:p>
            <a:pPr algn="ctr"/>
            <a:endParaRPr lang="es-ES" sz="1400" b="1" dirty="0">
              <a:highlight>
                <a:srgbClr val="FFFF00"/>
              </a:highlight>
            </a:endParaRPr>
          </a:p>
          <a:p>
            <a:pPr algn="just"/>
            <a:r>
              <a:rPr lang="es-ES" sz="1200" dirty="0"/>
              <a:t>Son comprimidos destinados a disolverse íntegramente en la boca, con el fin de ejercer una acción local sobre la mucosa. </a:t>
            </a:r>
            <a:endParaRPr lang="es-ES" sz="1400" b="1" dirty="0">
              <a:highlight>
                <a:srgbClr val="FFFF00"/>
              </a:highlight>
            </a:endParaRPr>
          </a:p>
          <a:p>
            <a:pPr algn="just"/>
            <a:endParaRPr lang="es-ES" sz="1200" dirty="0"/>
          </a:p>
        </p:txBody>
      </p:sp>
    </p:spTree>
    <p:extLst>
      <p:ext uri="{BB962C8B-B14F-4D97-AF65-F5344CB8AC3E}">
        <p14:creationId xmlns:p14="http://schemas.microsoft.com/office/powerpoint/2010/main" val="12596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BB0B17EF-52F6-4D0A-AF2E-203F33C684C2}"/>
              </a:ext>
            </a:extLst>
          </p:cNvPr>
          <p:cNvPicPr>
            <a:picLocks noChangeAspect="1"/>
          </p:cNvPicPr>
          <p:nvPr/>
        </p:nvPicPr>
        <p:blipFill>
          <a:blip r:embed="rId2"/>
          <a:stretch>
            <a:fillRect/>
          </a:stretch>
        </p:blipFill>
        <p:spPr>
          <a:xfrm>
            <a:off x="373468" y="244549"/>
            <a:ext cx="3423981" cy="2668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a:extLst>
              <a:ext uri="{FF2B5EF4-FFF2-40B4-BE49-F238E27FC236}">
                <a16:creationId xmlns:a16="http://schemas.microsoft.com/office/drawing/2014/main" xmlns="" id="{12190F0D-179D-4033-A7F9-B37F30D40B94}"/>
              </a:ext>
            </a:extLst>
          </p:cNvPr>
          <p:cNvPicPr>
            <a:picLocks noChangeAspect="1"/>
          </p:cNvPicPr>
          <p:nvPr/>
        </p:nvPicPr>
        <p:blipFill>
          <a:blip r:embed="rId3"/>
          <a:stretch>
            <a:fillRect/>
          </a:stretch>
        </p:blipFill>
        <p:spPr>
          <a:xfrm>
            <a:off x="4307378" y="455870"/>
            <a:ext cx="3519264" cy="2478854"/>
          </a:xfrm>
          <a:prstGeom prst="rect">
            <a:avLst/>
          </a:prstGeom>
        </p:spPr>
      </p:pic>
      <p:pic>
        <p:nvPicPr>
          <p:cNvPr id="7" name="Imagen 6">
            <a:extLst>
              <a:ext uri="{FF2B5EF4-FFF2-40B4-BE49-F238E27FC236}">
                <a16:creationId xmlns:a16="http://schemas.microsoft.com/office/drawing/2014/main" xmlns="" id="{B651EE7B-5AC5-49F5-A1D9-018D6D3893DC}"/>
              </a:ext>
            </a:extLst>
          </p:cNvPr>
          <p:cNvPicPr>
            <a:picLocks noChangeAspect="1"/>
          </p:cNvPicPr>
          <p:nvPr/>
        </p:nvPicPr>
        <p:blipFill>
          <a:blip r:embed="rId4"/>
          <a:stretch>
            <a:fillRect/>
          </a:stretch>
        </p:blipFill>
        <p:spPr>
          <a:xfrm>
            <a:off x="593207" y="3213026"/>
            <a:ext cx="2705100" cy="1685925"/>
          </a:xfrm>
          <a:prstGeom prst="rect">
            <a:avLst/>
          </a:prstGeom>
        </p:spPr>
      </p:pic>
      <p:pic>
        <p:nvPicPr>
          <p:cNvPr id="8" name="Imagen 7">
            <a:extLst>
              <a:ext uri="{FF2B5EF4-FFF2-40B4-BE49-F238E27FC236}">
                <a16:creationId xmlns:a16="http://schemas.microsoft.com/office/drawing/2014/main" xmlns="" id="{77FA0598-5B6A-405F-B0D4-F78722AF33C0}"/>
              </a:ext>
            </a:extLst>
          </p:cNvPr>
          <p:cNvPicPr>
            <a:picLocks noChangeAspect="1"/>
          </p:cNvPicPr>
          <p:nvPr/>
        </p:nvPicPr>
        <p:blipFill>
          <a:blip r:embed="rId5"/>
          <a:stretch>
            <a:fillRect/>
          </a:stretch>
        </p:blipFill>
        <p:spPr>
          <a:xfrm>
            <a:off x="4652880" y="3020637"/>
            <a:ext cx="3417232" cy="1949766"/>
          </a:xfrm>
          <a:prstGeom prst="rect">
            <a:avLst/>
          </a:prstGeom>
        </p:spPr>
      </p:pic>
    </p:spTree>
    <p:extLst>
      <p:ext uri="{BB962C8B-B14F-4D97-AF65-F5344CB8AC3E}">
        <p14:creationId xmlns:p14="http://schemas.microsoft.com/office/powerpoint/2010/main" val="99524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GRAGEAS</a:t>
            </a:r>
          </a:p>
        </p:txBody>
      </p:sp>
      <p:sp>
        <p:nvSpPr>
          <p:cNvPr id="18" name="CuadroTexto 17">
            <a:extLst>
              <a:ext uri="{FF2B5EF4-FFF2-40B4-BE49-F238E27FC236}">
                <a16:creationId xmlns:a16="http://schemas.microsoft.com/office/drawing/2014/main" xmlns="" id="{85A92553-E4F4-4116-A8DF-01E8B2F878E0}"/>
              </a:ext>
            </a:extLst>
          </p:cNvPr>
          <p:cNvSpPr txBox="1"/>
          <p:nvPr/>
        </p:nvSpPr>
        <p:spPr>
          <a:xfrm>
            <a:off x="770017" y="1315307"/>
            <a:ext cx="2923953" cy="2862322"/>
          </a:xfrm>
          <a:prstGeom prst="rect">
            <a:avLst/>
          </a:prstGeom>
          <a:noFill/>
          <a:ln>
            <a:solidFill>
              <a:schemeClr val="accent1"/>
            </a:solidFill>
          </a:ln>
        </p:spPr>
        <p:txBody>
          <a:bodyPr wrap="square">
            <a:spAutoFit/>
          </a:bodyPr>
          <a:lstStyle/>
          <a:p>
            <a:pPr marL="285750" indent="-285750" algn="just">
              <a:buFont typeface="Wingdings" panose="05000000000000000000" pitchFamily="2" charset="2"/>
              <a:buChar char="ü"/>
            </a:pPr>
            <a:r>
              <a:rPr lang="es-ES" dirty="0"/>
              <a:t>Son comprimidos envueltos con una capa que suele ser de sacarosa.</a:t>
            </a:r>
          </a:p>
          <a:p>
            <a:pPr algn="just"/>
            <a:endParaRPr lang="es-ES" dirty="0"/>
          </a:p>
          <a:p>
            <a:pPr marL="285750" indent="-285750" algn="just">
              <a:buFont typeface="Wingdings" panose="05000000000000000000" pitchFamily="2" charset="2"/>
              <a:buChar char="ü"/>
            </a:pPr>
            <a:r>
              <a:rPr lang="es-ES" dirty="0"/>
              <a:t> Se utilizan para enmascarar el mal sabor de algunos fármacos.</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Fármaco se libere en el intestino delgado.</a:t>
            </a:r>
            <a:endParaRPr lang="es-CO" dirty="0"/>
          </a:p>
        </p:txBody>
      </p:sp>
      <p:sp>
        <p:nvSpPr>
          <p:cNvPr id="8" name="Cerrar llave 7">
            <a:extLst>
              <a:ext uri="{FF2B5EF4-FFF2-40B4-BE49-F238E27FC236}">
                <a16:creationId xmlns:a16="http://schemas.microsoft.com/office/drawing/2014/main" xmlns="" id="{AC8E563E-9FE2-49E3-BF40-2A25B99D9B97}"/>
              </a:ext>
            </a:extLst>
          </p:cNvPr>
          <p:cNvSpPr/>
          <p:nvPr/>
        </p:nvSpPr>
        <p:spPr>
          <a:xfrm>
            <a:off x="3589625" y="1055745"/>
            <a:ext cx="1258821" cy="3554405"/>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pic>
        <p:nvPicPr>
          <p:cNvPr id="2" name="Imagen 1">
            <a:extLst>
              <a:ext uri="{FF2B5EF4-FFF2-40B4-BE49-F238E27FC236}">
                <a16:creationId xmlns:a16="http://schemas.microsoft.com/office/drawing/2014/main" xmlns="" id="{6D349F76-AD9E-4A35-A108-6E05975BAE79}"/>
              </a:ext>
            </a:extLst>
          </p:cNvPr>
          <p:cNvPicPr>
            <a:picLocks noChangeAspect="1"/>
          </p:cNvPicPr>
          <p:nvPr/>
        </p:nvPicPr>
        <p:blipFill rotWithShape="1">
          <a:blip r:embed="rId2"/>
          <a:srcRect l="15349" t="1974" r="24535" b="5323"/>
          <a:stretch/>
        </p:blipFill>
        <p:spPr>
          <a:xfrm>
            <a:off x="4832216" y="808738"/>
            <a:ext cx="2923953" cy="1381570"/>
          </a:xfrm>
          <a:prstGeom prst="rect">
            <a:avLst/>
          </a:prstGeom>
        </p:spPr>
      </p:pic>
      <p:pic>
        <p:nvPicPr>
          <p:cNvPr id="3" name="Imagen 2">
            <a:extLst>
              <a:ext uri="{FF2B5EF4-FFF2-40B4-BE49-F238E27FC236}">
                <a16:creationId xmlns:a16="http://schemas.microsoft.com/office/drawing/2014/main" xmlns="" id="{8D821939-97C9-4305-BFD1-FD5B68927C4A}"/>
              </a:ext>
            </a:extLst>
          </p:cNvPr>
          <p:cNvPicPr>
            <a:picLocks noChangeAspect="1"/>
          </p:cNvPicPr>
          <p:nvPr/>
        </p:nvPicPr>
        <p:blipFill>
          <a:blip r:embed="rId3"/>
          <a:stretch>
            <a:fillRect/>
          </a:stretch>
        </p:blipFill>
        <p:spPr>
          <a:xfrm>
            <a:off x="5814156" y="2190308"/>
            <a:ext cx="2453795" cy="1581211"/>
          </a:xfrm>
          <a:prstGeom prst="rect">
            <a:avLst/>
          </a:prstGeom>
        </p:spPr>
      </p:pic>
      <p:pic>
        <p:nvPicPr>
          <p:cNvPr id="4" name="Imagen 3">
            <a:extLst>
              <a:ext uri="{FF2B5EF4-FFF2-40B4-BE49-F238E27FC236}">
                <a16:creationId xmlns:a16="http://schemas.microsoft.com/office/drawing/2014/main" xmlns="" id="{556C4BD5-8D8F-4367-9FA7-F8E947455375}"/>
              </a:ext>
            </a:extLst>
          </p:cNvPr>
          <p:cNvPicPr>
            <a:picLocks noChangeAspect="1"/>
          </p:cNvPicPr>
          <p:nvPr/>
        </p:nvPicPr>
        <p:blipFill>
          <a:blip r:embed="rId4"/>
          <a:stretch>
            <a:fillRect/>
          </a:stretch>
        </p:blipFill>
        <p:spPr>
          <a:xfrm>
            <a:off x="5359063" y="3888167"/>
            <a:ext cx="2224226" cy="794451"/>
          </a:xfrm>
          <a:prstGeom prst="rect">
            <a:avLst/>
          </a:prstGeom>
        </p:spPr>
      </p:pic>
    </p:spTree>
    <p:extLst>
      <p:ext uri="{BB962C8B-B14F-4D97-AF65-F5344CB8AC3E}">
        <p14:creationId xmlns:p14="http://schemas.microsoft.com/office/powerpoint/2010/main" val="12651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 calcmode="lin" valueType="num">
                                      <p:cBhvr additive="base">
                                        <p:cTn id="3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CÁPSULAS</a:t>
            </a:r>
          </a:p>
        </p:txBody>
      </p:sp>
      <p:sp>
        <p:nvSpPr>
          <p:cNvPr id="2" name="Elipse 1">
            <a:extLst>
              <a:ext uri="{FF2B5EF4-FFF2-40B4-BE49-F238E27FC236}">
                <a16:creationId xmlns:a16="http://schemas.microsoft.com/office/drawing/2014/main" xmlns="" id="{F2071697-5F47-4263-812F-B8E5F009EF6D}"/>
              </a:ext>
            </a:extLst>
          </p:cNvPr>
          <p:cNvSpPr/>
          <p:nvPr/>
        </p:nvSpPr>
        <p:spPr>
          <a:xfrm>
            <a:off x="2673728" y="1754050"/>
            <a:ext cx="3375348" cy="215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t>Son preparaciones de consistencia sólida formadas por un receptáculo duro o blando, de forma y capacidad variable, que contiene una unidad posológica de medicamento (contenido).</a:t>
            </a:r>
            <a:endParaRPr lang="es-CO" sz="1200" dirty="0"/>
          </a:p>
        </p:txBody>
      </p:sp>
      <p:sp>
        <p:nvSpPr>
          <p:cNvPr id="3" name="Elipse 2">
            <a:extLst>
              <a:ext uri="{FF2B5EF4-FFF2-40B4-BE49-F238E27FC236}">
                <a16:creationId xmlns:a16="http://schemas.microsoft.com/office/drawing/2014/main" xmlns="" id="{E4D9DBFE-D3D1-4419-A9FB-7138847A9591}"/>
              </a:ext>
            </a:extLst>
          </p:cNvPr>
          <p:cNvSpPr/>
          <p:nvPr/>
        </p:nvSpPr>
        <p:spPr>
          <a:xfrm>
            <a:off x="5816824" y="3348932"/>
            <a:ext cx="3041762" cy="156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b="1" u="sng" dirty="0"/>
              <a:t>Cápsulas blandas o </a:t>
            </a:r>
            <a:r>
              <a:rPr lang="es-CO" sz="1200" b="1" u="sng" dirty="0" smtClean="0"/>
              <a:t>perlas </a:t>
            </a:r>
            <a:r>
              <a:rPr lang="es-CO" sz="1200" dirty="0"/>
              <a:t>Receptáculo de una sola pieza; resultan interesantes para administrar líquidos oleosos (p. e. vitaminas liposolubles).</a:t>
            </a:r>
          </a:p>
        </p:txBody>
      </p:sp>
      <p:sp>
        <p:nvSpPr>
          <p:cNvPr id="9" name="Elipse 8">
            <a:extLst>
              <a:ext uri="{FF2B5EF4-FFF2-40B4-BE49-F238E27FC236}">
                <a16:creationId xmlns:a16="http://schemas.microsoft.com/office/drawing/2014/main" xmlns="" id="{1331E8BD-F854-4149-B754-829C62BB5F18}"/>
              </a:ext>
            </a:extLst>
          </p:cNvPr>
          <p:cNvSpPr/>
          <p:nvPr/>
        </p:nvSpPr>
        <p:spPr>
          <a:xfrm>
            <a:off x="5840603" y="916737"/>
            <a:ext cx="2785730" cy="156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Cápsulas </a:t>
            </a:r>
            <a:r>
              <a:rPr lang="es-ES" sz="1200" b="1" u="sng" dirty="0" smtClean="0"/>
              <a:t>duras</a:t>
            </a:r>
          </a:p>
          <a:p>
            <a:pPr algn="just"/>
            <a:r>
              <a:rPr lang="es-ES" sz="1200" dirty="0" smtClean="0"/>
              <a:t>Formadas </a:t>
            </a:r>
            <a:r>
              <a:rPr lang="es-ES" sz="1200" dirty="0"/>
              <a:t>por la tapa y la caja (dos medias cápsulas cilíndricas) que se cierran por encajado de ambas</a:t>
            </a:r>
            <a:endParaRPr lang="es-CO" sz="1200" dirty="0"/>
          </a:p>
        </p:txBody>
      </p:sp>
      <p:sp>
        <p:nvSpPr>
          <p:cNvPr id="10" name="Elipse 9">
            <a:extLst>
              <a:ext uri="{FF2B5EF4-FFF2-40B4-BE49-F238E27FC236}">
                <a16:creationId xmlns:a16="http://schemas.microsoft.com/office/drawing/2014/main" xmlns="" id="{A994CC2F-E0FB-467C-ACC8-24D2D99F5566}"/>
              </a:ext>
            </a:extLst>
          </p:cNvPr>
          <p:cNvSpPr/>
          <p:nvPr/>
        </p:nvSpPr>
        <p:spPr>
          <a:xfrm>
            <a:off x="205347" y="850605"/>
            <a:ext cx="2785730" cy="1629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Liberación </a:t>
            </a:r>
            <a:r>
              <a:rPr lang="es-ES" sz="1200" b="1" u="sng" dirty="0" smtClean="0"/>
              <a:t>modificada</a:t>
            </a:r>
            <a:r>
              <a:rPr lang="es-ES" sz="1200" dirty="0" smtClean="0"/>
              <a:t> </a:t>
            </a:r>
            <a:endParaRPr lang="es-ES" sz="1200" dirty="0"/>
          </a:p>
          <a:p>
            <a:pPr algn="just"/>
            <a:r>
              <a:rPr lang="es-ES" sz="1200" dirty="0"/>
              <a:t>Destinadas a modificar la velocidad o el lugar de liberación de los principios activos. </a:t>
            </a:r>
          </a:p>
        </p:txBody>
      </p:sp>
      <p:sp>
        <p:nvSpPr>
          <p:cNvPr id="11" name="Elipse 10">
            <a:extLst>
              <a:ext uri="{FF2B5EF4-FFF2-40B4-BE49-F238E27FC236}">
                <a16:creationId xmlns:a16="http://schemas.microsoft.com/office/drawing/2014/main" xmlns="" id="{6CDE6E98-61B3-4E54-89BA-50B755E14C97}"/>
              </a:ext>
            </a:extLst>
          </p:cNvPr>
          <p:cNvSpPr/>
          <p:nvPr/>
        </p:nvSpPr>
        <p:spPr>
          <a:xfrm>
            <a:off x="77330" y="3306724"/>
            <a:ext cx="2856406" cy="1701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Cubierta</a:t>
            </a:r>
            <a:r>
              <a:rPr lang="es-ES" sz="1200" dirty="0"/>
              <a:t> </a:t>
            </a:r>
            <a:r>
              <a:rPr lang="es-ES" sz="1200" b="1" u="sng" dirty="0" err="1" smtClean="0"/>
              <a:t>gastrorresistente</a:t>
            </a:r>
            <a:endParaRPr lang="es-ES" sz="1200" b="1" u="sng" dirty="0"/>
          </a:p>
          <a:p>
            <a:pPr algn="just"/>
            <a:endParaRPr lang="es-ES" sz="1200" b="1" u="sng" dirty="0"/>
          </a:p>
          <a:p>
            <a:pPr algn="just"/>
            <a:r>
              <a:rPr lang="es-ES" sz="1200" dirty="0"/>
              <a:t>Se obtienen recubriendo cápsulas duras o blandas con una película gastro resistente.</a:t>
            </a:r>
            <a:endParaRPr lang="es-CO" sz="1200" dirty="0"/>
          </a:p>
        </p:txBody>
      </p:sp>
    </p:spTree>
    <p:extLst>
      <p:ext uri="{BB962C8B-B14F-4D97-AF65-F5344CB8AC3E}">
        <p14:creationId xmlns:p14="http://schemas.microsoft.com/office/powerpoint/2010/main" val="5820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3"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0157DE-6DD9-43B9-AD72-0249DF54E066}"/>
              </a:ext>
            </a:extLst>
          </p:cNvPr>
          <p:cNvPicPr>
            <a:picLocks noChangeAspect="1"/>
          </p:cNvPicPr>
          <p:nvPr/>
        </p:nvPicPr>
        <p:blipFill>
          <a:blip r:embed="rId2"/>
          <a:stretch>
            <a:fillRect/>
          </a:stretch>
        </p:blipFill>
        <p:spPr>
          <a:xfrm>
            <a:off x="300037" y="171450"/>
            <a:ext cx="2702862" cy="1476375"/>
          </a:xfrm>
          <a:prstGeom prst="rect">
            <a:avLst/>
          </a:prstGeom>
        </p:spPr>
      </p:pic>
      <p:pic>
        <p:nvPicPr>
          <p:cNvPr id="6" name="Imagen 5">
            <a:extLst>
              <a:ext uri="{FF2B5EF4-FFF2-40B4-BE49-F238E27FC236}">
                <a16:creationId xmlns:a16="http://schemas.microsoft.com/office/drawing/2014/main" xmlns="" id="{B8526BC3-9533-4B0E-8EF0-5A9A22AF6615}"/>
              </a:ext>
            </a:extLst>
          </p:cNvPr>
          <p:cNvPicPr>
            <a:picLocks noChangeAspect="1"/>
          </p:cNvPicPr>
          <p:nvPr/>
        </p:nvPicPr>
        <p:blipFill>
          <a:blip r:embed="rId3"/>
          <a:stretch>
            <a:fillRect/>
          </a:stretch>
        </p:blipFill>
        <p:spPr>
          <a:xfrm>
            <a:off x="150892" y="2307487"/>
            <a:ext cx="3001151" cy="2194848"/>
          </a:xfrm>
          <a:prstGeom prst="rect">
            <a:avLst/>
          </a:prstGeom>
        </p:spPr>
      </p:pic>
      <p:pic>
        <p:nvPicPr>
          <p:cNvPr id="7" name="Imagen 6">
            <a:extLst>
              <a:ext uri="{FF2B5EF4-FFF2-40B4-BE49-F238E27FC236}">
                <a16:creationId xmlns:a16="http://schemas.microsoft.com/office/drawing/2014/main" xmlns="" id="{FBFD1C63-3001-4575-B9E5-9E5CD79BFC5A}"/>
              </a:ext>
            </a:extLst>
          </p:cNvPr>
          <p:cNvPicPr>
            <a:picLocks noChangeAspect="1"/>
          </p:cNvPicPr>
          <p:nvPr/>
        </p:nvPicPr>
        <p:blipFill>
          <a:blip r:embed="rId4"/>
          <a:stretch>
            <a:fillRect/>
          </a:stretch>
        </p:blipFill>
        <p:spPr>
          <a:xfrm>
            <a:off x="5991956" y="748710"/>
            <a:ext cx="2241081" cy="1224138"/>
          </a:xfrm>
          <a:prstGeom prst="rect">
            <a:avLst/>
          </a:prstGeom>
        </p:spPr>
      </p:pic>
      <p:pic>
        <p:nvPicPr>
          <p:cNvPr id="8" name="Imagen 7">
            <a:extLst>
              <a:ext uri="{FF2B5EF4-FFF2-40B4-BE49-F238E27FC236}">
                <a16:creationId xmlns:a16="http://schemas.microsoft.com/office/drawing/2014/main" xmlns="" id="{F66DCCF3-37EC-4FF0-AFC0-581FBDE4C313}"/>
              </a:ext>
            </a:extLst>
          </p:cNvPr>
          <p:cNvPicPr>
            <a:picLocks noChangeAspect="1"/>
          </p:cNvPicPr>
          <p:nvPr/>
        </p:nvPicPr>
        <p:blipFill>
          <a:blip r:embed="rId5"/>
          <a:stretch>
            <a:fillRect/>
          </a:stretch>
        </p:blipFill>
        <p:spPr>
          <a:xfrm>
            <a:off x="5991956" y="3238500"/>
            <a:ext cx="3001151" cy="1905000"/>
          </a:xfrm>
          <a:prstGeom prst="rect">
            <a:avLst/>
          </a:prstGeom>
        </p:spPr>
      </p:pic>
      <p:pic>
        <p:nvPicPr>
          <p:cNvPr id="9" name="Imagen 8">
            <a:extLst>
              <a:ext uri="{FF2B5EF4-FFF2-40B4-BE49-F238E27FC236}">
                <a16:creationId xmlns:a16="http://schemas.microsoft.com/office/drawing/2014/main" xmlns="" id="{BFCDAAD6-5755-4C6C-837D-64145D47B355}"/>
              </a:ext>
            </a:extLst>
          </p:cNvPr>
          <p:cNvPicPr>
            <a:picLocks noChangeAspect="1"/>
          </p:cNvPicPr>
          <p:nvPr/>
        </p:nvPicPr>
        <p:blipFill>
          <a:blip r:embed="rId6"/>
          <a:stretch>
            <a:fillRect/>
          </a:stretch>
        </p:blipFill>
        <p:spPr>
          <a:xfrm>
            <a:off x="3338512" y="1647825"/>
            <a:ext cx="2466975" cy="1847850"/>
          </a:xfrm>
          <a:prstGeom prst="rect">
            <a:avLst/>
          </a:prstGeom>
        </p:spPr>
      </p:pic>
    </p:spTree>
    <p:extLst>
      <p:ext uri="{BB962C8B-B14F-4D97-AF65-F5344CB8AC3E}">
        <p14:creationId xmlns:p14="http://schemas.microsoft.com/office/powerpoint/2010/main" val="175667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POLVOS</a:t>
            </a:r>
          </a:p>
        </p:txBody>
      </p:sp>
      <p:sp>
        <p:nvSpPr>
          <p:cNvPr id="12" name="CuadroTexto 11">
            <a:extLst>
              <a:ext uri="{FF2B5EF4-FFF2-40B4-BE49-F238E27FC236}">
                <a16:creationId xmlns:a16="http://schemas.microsoft.com/office/drawing/2014/main" xmlns="" id="{2429CFF8-7802-4372-BFD1-4C04E7E2B9FC}"/>
              </a:ext>
            </a:extLst>
          </p:cNvPr>
          <p:cNvSpPr txBox="1"/>
          <p:nvPr/>
        </p:nvSpPr>
        <p:spPr>
          <a:xfrm>
            <a:off x="340242" y="1003419"/>
            <a:ext cx="8506046" cy="2585323"/>
          </a:xfrm>
          <a:prstGeom prst="rect">
            <a:avLst/>
          </a:prstGeom>
          <a:noFill/>
        </p:spPr>
        <p:txBody>
          <a:bodyPr wrap="square">
            <a:spAutoFit/>
          </a:bodyPr>
          <a:lstStyle/>
          <a:p>
            <a:pPr marL="285750" indent="-285750" algn="just">
              <a:buFont typeface="Wingdings" panose="05000000000000000000" pitchFamily="2" charset="2"/>
              <a:buChar char="ü"/>
            </a:pPr>
            <a:r>
              <a:rPr lang="es-ES" dirty="0"/>
              <a:t>El principio activo puede estar disperso o no en un excipiente pulverulento inerte (lactosa o sacarosa).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Cada dosis se administra previa preparación de una solución extemporánea en agua u otra bebida. La dosificación se realiza en recipientes multidosis o en dosis unitarias (bolsas y papelillos).</a:t>
            </a:r>
          </a:p>
          <a:p>
            <a:pPr algn="just"/>
            <a:endParaRPr lang="es-ES" dirty="0"/>
          </a:p>
          <a:p>
            <a:pPr marL="285750" indent="-285750" algn="just">
              <a:buFont typeface="Wingdings" panose="05000000000000000000" pitchFamily="2" charset="2"/>
              <a:buChar char="ü"/>
            </a:pPr>
            <a:r>
              <a:rPr lang="es-ES" dirty="0"/>
              <a:t>Muchos principios activos se dispensan de </a:t>
            </a:r>
            <a:r>
              <a:rPr lang="es-ES"/>
              <a:t>esta </a:t>
            </a:r>
            <a:r>
              <a:rPr lang="es-ES" smtClean="0"/>
              <a:t>forma: </a:t>
            </a:r>
            <a:r>
              <a:rPr lang="es-ES" dirty="0"/>
              <a:t>antibióticos, fermentos lácticos, antiácidos, etc.</a:t>
            </a:r>
            <a:endParaRPr lang="es-CO" dirty="0"/>
          </a:p>
        </p:txBody>
      </p:sp>
    </p:spTree>
    <p:extLst>
      <p:ext uri="{BB962C8B-B14F-4D97-AF65-F5344CB8AC3E}">
        <p14:creationId xmlns:p14="http://schemas.microsoft.com/office/powerpoint/2010/main" val="335998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POLVOS</a:t>
            </a:r>
          </a:p>
        </p:txBody>
      </p:sp>
      <p:pic>
        <p:nvPicPr>
          <p:cNvPr id="2" name="Imagen 1">
            <a:extLst>
              <a:ext uri="{FF2B5EF4-FFF2-40B4-BE49-F238E27FC236}">
                <a16:creationId xmlns:a16="http://schemas.microsoft.com/office/drawing/2014/main" xmlns="" id="{3AB58E41-2D28-4D81-AC10-024CE425BBD1}"/>
              </a:ext>
            </a:extLst>
          </p:cNvPr>
          <p:cNvPicPr>
            <a:picLocks noChangeAspect="1"/>
          </p:cNvPicPr>
          <p:nvPr/>
        </p:nvPicPr>
        <p:blipFill rotWithShape="1">
          <a:blip r:embed="rId2"/>
          <a:srcRect l="6091" t="6616" r="1783" b="7183"/>
          <a:stretch/>
        </p:blipFill>
        <p:spPr>
          <a:xfrm>
            <a:off x="2030819" y="1328644"/>
            <a:ext cx="4195511" cy="2486212"/>
          </a:xfrm>
          <a:prstGeom prst="rect">
            <a:avLst/>
          </a:prstGeom>
        </p:spPr>
      </p:pic>
    </p:spTree>
    <p:extLst>
      <p:ext uri="{BB962C8B-B14F-4D97-AF65-F5344CB8AC3E}">
        <p14:creationId xmlns:p14="http://schemas.microsoft.com/office/powerpoint/2010/main" val="20205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xmlns=""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GRANULADOS</a:t>
            </a:r>
          </a:p>
        </p:txBody>
      </p:sp>
      <p:sp>
        <p:nvSpPr>
          <p:cNvPr id="7" name="CuadroTexto 6">
            <a:extLst>
              <a:ext uri="{FF2B5EF4-FFF2-40B4-BE49-F238E27FC236}">
                <a16:creationId xmlns:a16="http://schemas.microsoft.com/office/drawing/2014/main" xmlns="" id="{3DC1782B-40E1-457D-B8D4-30C8C64B2820}"/>
              </a:ext>
            </a:extLst>
          </p:cNvPr>
          <p:cNvSpPr txBox="1"/>
          <p:nvPr/>
        </p:nvSpPr>
        <p:spPr>
          <a:xfrm>
            <a:off x="146867" y="1098201"/>
            <a:ext cx="3723383"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s-ES" dirty="0"/>
              <a:t>Agregados de partículas de polvo que incluyen principios activos, azúcares y coadyuvantes diversos. Se presentan en forma de pequeños granos de grosor uniforme, forma irregular y más o menos porosidad. Existen granulados de distintos </a:t>
            </a:r>
            <a:r>
              <a:rPr lang="es-ES" dirty="0" smtClean="0"/>
              <a:t>tipos: </a:t>
            </a:r>
            <a:r>
              <a:rPr lang="es-ES" dirty="0"/>
              <a:t>efervescentes, recubiertos, </a:t>
            </a:r>
            <a:r>
              <a:rPr lang="es-ES" dirty="0" err="1" smtClean="0"/>
              <a:t>gastrorresistentes</a:t>
            </a:r>
            <a:r>
              <a:rPr lang="es-ES" dirty="0" smtClean="0"/>
              <a:t> </a:t>
            </a:r>
            <a:r>
              <a:rPr lang="es-ES" dirty="0"/>
              <a:t>y de liberación </a:t>
            </a:r>
            <a:r>
              <a:rPr lang="es-ES" dirty="0" smtClean="0"/>
              <a:t>modificada.</a:t>
            </a:r>
            <a:endParaRPr lang="es-CO" dirty="0"/>
          </a:p>
        </p:txBody>
      </p:sp>
      <p:sp>
        <p:nvSpPr>
          <p:cNvPr id="3" name="Flecha: a la derecha 2">
            <a:extLst>
              <a:ext uri="{FF2B5EF4-FFF2-40B4-BE49-F238E27FC236}">
                <a16:creationId xmlns:a16="http://schemas.microsoft.com/office/drawing/2014/main" xmlns="" id="{7DC4D1E8-63D6-49A6-9646-99614DDF14D5}"/>
              </a:ext>
            </a:extLst>
          </p:cNvPr>
          <p:cNvSpPr/>
          <p:nvPr/>
        </p:nvSpPr>
        <p:spPr>
          <a:xfrm>
            <a:off x="4014928" y="1977656"/>
            <a:ext cx="648586" cy="5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xmlns="" id="{5F70FDA4-0678-46D3-88E3-5DA406FCD58C}"/>
              </a:ext>
            </a:extLst>
          </p:cNvPr>
          <p:cNvPicPr>
            <a:picLocks noChangeAspect="1"/>
          </p:cNvPicPr>
          <p:nvPr/>
        </p:nvPicPr>
        <p:blipFill>
          <a:blip r:embed="rId2"/>
          <a:stretch>
            <a:fillRect/>
          </a:stretch>
        </p:blipFill>
        <p:spPr>
          <a:xfrm>
            <a:off x="6647626" y="808737"/>
            <a:ext cx="2349508" cy="1743075"/>
          </a:xfrm>
          <a:prstGeom prst="rect">
            <a:avLst/>
          </a:prstGeom>
        </p:spPr>
      </p:pic>
      <p:pic>
        <p:nvPicPr>
          <p:cNvPr id="4" name="Imagen 3">
            <a:extLst>
              <a:ext uri="{FF2B5EF4-FFF2-40B4-BE49-F238E27FC236}">
                <a16:creationId xmlns:a16="http://schemas.microsoft.com/office/drawing/2014/main" xmlns="" id="{2FD95636-E614-4771-B069-5C7C077C1F14}"/>
              </a:ext>
            </a:extLst>
          </p:cNvPr>
          <p:cNvPicPr>
            <a:picLocks noChangeAspect="1"/>
          </p:cNvPicPr>
          <p:nvPr/>
        </p:nvPicPr>
        <p:blipFill>
          <a:blip r:embed="rId3"/>
          <a:stretch>
            <a:fillRect/>
          </a:stretch>
        </p:blipFill>
        <p:spPr>
          <a:xfrm>
            <a:off x="4779904" y="995015"/>
            <a:ext cx="2148914" cy="1762125"/>
          </a:xfrm>
          <a:prstGeom prst="rect">
            <a:avLst/>
          </a:prstGeom>
        </p:spPr>
      </p:pic>
      <p:pic>
        <p:nvPicPr>
          <p:cNvPr id="8" name="Imagen 7">
            <a:extLst>
              <a:ext uri="{FF2B5EF4-FFF2-40B4-BE49-F238E27FC236}">
                <a16:creationId xmlns:a16="http://schemas.microsoft.com/office/drawing/2014/main" xmlns="" id="{A9478650-2C9B-4E73-BB99-7F4526E442A9}"/>
              </a:ext>
            </a:extLst>
          </p:cNvPr>
          <p:cNvPicPr>
            <a:picLocks noChangeAspect="1"/>
          </p:cNvPicPr>
          <p:nvPr/>
        </p:nvPicPr>
        <p:blipFill>
          <a:blip r:embed="rId4"/>
          <a:stretch>
            <a:fillRect/>
          </a:stretch>
        </p:blipFill>
        <p:spPr>
          <a:xfrm>
            <a:off x="4571999" y="2931456"/>
            <a:ext cx="2524125" cy="1809750"/>
          </a:xfrm>
          <a:prstGeom prst="rect">
            <a:avLst/>
          </a:prstGeom>
        </p:spPr>
      </p:pic>
      <p:pic>
        <p:nvPicPr>
          <p:cNvPr id="9" name="Imagen 8">
            <a:extLst>
              <a:ext uri="{FF2B5EF4-FFF2-40B4-BE49-F238E27FC236}">
                <a16:creationId xmlns:a16="http://schemas.microsoft.com/office/drawing/2014/main" xmlns="" id="{0D809ADA-5D53-4D91-B892-C580BAE14E3A}"/>
              </a:ext>
            </a:extLst>
          </p:cNvPr>
          <p:cNvPicPr>
            <a:picLocks noChangeAspect="1"/>
          </p:cNvPicPr>
          <p:nvPr/>
        </p:nvPicPr>
        <p:blipFill>
          <a:blip r:embed="rId5"/>
          <a:stretch>
            <a:fillRect/>
          </a:stretch>
        </p:blipFill>
        <p:spPr>
          <a:xfrm>
            <a:off x="6934703" y="2713281"/>
            <a:ext cx="2143125" cy="2143125"/>
          </a:xfrm>
          <a:prstGeom prst="rect">
            <a:avLst/>
          </a:prstGeom>
        </p:spPr>
      </p:pic>
    </p:spTree>
    <p:extLst>
      <p:ext uri="{BB962C8B-B14F-4D97-AF65-F5344CB8AC3E}">
        <p14:creationId xmlns:p14="http://schemas.microsoft.com/office/powerpoint/2010/main" val="12015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4" name="Globo: flecha hacia abajo 3">
            <a:extLst>
              <a:ext uri="{FF2B5EF4-FFF2-40B4-BE49-F238E27FC236}">
                <a16:creationId xmlns:a16="http://schemas.microsoft.com/office/drawing/2014/main" xmlns="" id="{060A321B-BD99-400E-B948-1997F2407FB3}"/>
              </a:ext>
            </a:extLst>
          </p:cNvPr>
          <p:cNvSpPr/>
          <p:nvPr/>
        </p:nvSpPr>
        <p:spPr>
          <a:xfrm>
            <a:off x="255182" y="707197"/>
            <a:ext cx="3530009" cy="2264735"/>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b="1" dirty="0"/>
              <a:t>Sellos</a:t>
            </a:r>
          </a:p>
          <a:p>
            <a:pPr algn="just"/>
            <a:r>
              <a:rPr lang="es-ES" sz="1600" dirty="0"/>
              <a:t>Son cápsulas con un receptáculo de almidón. Prácticamente, han sido</a:t>
            </a:r>
          </a:p>
          <a:p>
            <a:pPr algn="just"/>
            <a:r>
              <a:rPr lang="es-ES" sz="1600" dirty="0"/>
              <a:t>desplazados por las cápsulas duras</a:t>
            </a:r>
            <a:r>
              <a:rPr lang="es-ES" dirty="0"/>
              <a:t>.</a:t>
            </a:r>
          </a:p>
        </p:txBody>
      </p:sp>
      <p:sp>
        <p:nvSpPr>
          <p:cNvPr id="10" name="Globo: flecha hacia abajo 9">
            <a:extLst>
              <a:ext uri="{FF2B5EF4-FFF2-40B4-BE49-F238E27FC236}">
                <a16:creationId xmlns:a16="http://schemas.microsoft.com/office/drawing/2014/main" xmlns="" id="{D8942B1E-C9FD-4A50-B73E-8CE274AD7473}"/>
              </a:ext>
            </a:extLst>
          </p:cNvPr>
          <p:cNvSpPr/>
          <p:nvPr/>
        </p:nvSpPr>
        <p:spPr>
          <a:xfrm>
            <a:off x="4053280" y="664745"/>
            <a:ext cx="4835538" cy="2439962"/>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b="1" dirty="0"/>
              <a:t>Píldoras</a:t>
            </a:r>
          </a:p>
          <a:p>
            <a:pPr algn="just"/>
            <a:r>
              <a:rPr lang="es-ES" sz="1600" dirty="0"/>
              <a:t>Preparaciones sólidas y esféricas, destinadas a ser deglutidas íntegramente. Cada unidad contiene uno o más principios activos interpuestos en una masa plástica. Se encuentran en franco desuso tras haber sido desplazadas por los comprimidos y las cápsulas.</a:t>
            </a:r>
          </a:p>
        </p:txBody>
      </p:sp>
      <p:pic>
        <p:nvPicPr>
          <p:cNvPr id="2" name="Imagen 1">
            <a:extLst>
              <a:ext uri="{FF2B5EF4-FFF2-40B4-BE49-F238E27FC236}">
                <a16:creationId xmlns:a16="http://schemas.microsoft.com/office/drawing/2014/main" xmlns="" id="{1E40CD4E-287E-4A8F-B6E9-98F235693810}"/>
              </a:ext>
            </a:extLst>
          </p:cNvPr>
          <p:cNvPicPr>
            <a:picLocks noChangeAspect="1"/>
          </p:cNvPicPr>
          <p:nvPr/>
        </p:nvPicPr>
        <p:blipFill rotWithShape="1">
          <a:blip r:embed="rId2"/>
          <a:srcRect l="14765" t="16549" r="12359" b="20000"/>
          <a:stretch/>
        </p:blipFill>
        <p:spPr>
          <a:xfrm>
            <a:off x="6602819" y="3104707"/>
            <a:ext cx="2385872" cy="1730050"/>
          </a:xfrm>
          <a:prstGeom prst="rect">
            <a:avLst/>
          </a:prstGeom>
        </p:spPr>
      </p:pic>
      <p:pic>
        <p:nvPicPr>
          <p:cNvPr id="3" name="Imagen 2">
            <a:extLst>
              <a:ext uri="{FF2B5EF4-FFF2-40B4-BE49-F238E27FC236}">
                <a16:creationId xmlns:a16="http://schemas.microsoft.com/office/drawing/2014/main" xmlns="" id="{F76A3E9F-BD67-4728-9797-8C8D3BA98A71}"/>
              </a:ext>
            </a:extLst>
          </p:cNvPr>
          <p:cNvPicPr>
            <a:picLocks noChangeAspect="1"/>
          </p:cNvPicPr>
          <p:nvPr/>
        </p:nvPicPr>
        <p:blipFill>
          <a:blip r:embed="rId3"/>
          <a:stretch>
            <a:fillRect/>
          </a:stretch>
        </p:blipFill>
        <p:spPr>
          <a:xfrm>
            <a:off x="4163782" y="3112603"/>
            <a:ext cx="2237017" cy="1722154"/>
          </a:xfrm>
          <a:prstGeom prst="rect">
            <a:avLst/>
          </a:prstGeom>
        </p:spPr>
      </p:pic>
    </p:spTree>
    <p:extLst>
      <p:ext uri="{BB962C8B-B14F-4D97-AF65-F5344CB8AC3E}">
        <p14:creationId xmlns:p14="http://schemas.microsoft.com/office/powerpoint/2010/main" val="8090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4" name="Globo: flecha hacia abajo 3">
            <a:extLst>
              <a:ext uri="{FF2B5EF4-FFF2-40B4-BE49-F238E27FC236}">
                <a16:creationId xmlns:a16="http://schemas.microsoft.com/office/drawing/2014/main" xmlns="" id="{060A321B-BD99-400E-B948-1997F2407FB3}"/>
              </a:ext>
            </a:extLst>
          </p:cNvPr>
          <p:cNvSpPr/>
          <p:nvPr/>
        </p:nvSpPr>
        <p:spPr>
          <a:xfrm>
            <a:off x="255182" y="707197"/>
            <a:ext cx="3530009" cy="2264735"/>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b="1" dirty="0" smtClean="0"/>
              <a:t>Tabletas </a:t>
            </a:r>
            <a:endParaRPr lang="es-ES" sz="1600" b="1" dirty="0"/>
          </a:p>
          <a:p>
            <a:pPr algn="just"/>
            <a:endParaRPr lang="es-ES" sz="1400" dirty="0"/>
          </a:p>
          <a:p>
            <a:pPr algn="just"/>
            <a:r>
              <a:rPr lang="es-ES" sz="1400" dirty="0"/>
              <a:t>Son pastillas para desleír en la cavidad bucal. Se diferencian de las píldoras por el tamaño y de los comprimidos por la técnica de elaboración. </a:t>
            </a:r>
          </a:p>
        </p:txBody>
      </p:sp>
      <p:sp>
        <p:nvSpPr>
          <p:cNvPr id="10" name="Globo: flecha hacia abajo 9">
            <a:extLst>
              <a:ext uri="{FF2B5EF4-FFF2-40B4-BE49-F238E27FC236}">
                <a16:creationId xmlns:a16="http://schemas.microsoft.com/office/drawing/2014/main" xmlns="" id="{D8942B1E-C9FD-4A50-B73E-8CE274AD7473}"/>
              </a:ext>
            </a:extLst>
          </p:cNvPr>
          <p:cNvSpPr/>
          <p:nvPr/>
        </p:nvSpPr>
        <p:spPr>
          <a:xfrm>
            <a:off x="4053280" y="664745"/>
            <a:ext cx="4835538" cy="2439962"/>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b="1" dirty="0"/>
              <a:t>Pastillas </a:t>
            </a:r>
            <a:r>
              <a:rPr lang="es-ES" sz="1400" b="1" dirty="0" smtClean="0"/>
              <a:t>oficinales</a:t>
            </a:r>
            <a:endParaRPr lang="es-ES" sz="1400" b="1" dirty="0"/>
          </a:p>
          <a:p>
            <a:pPr algn="ctr"/>
            <a:endParaRPr lang="es-ES" sz="1400" b="1" dirty="0"/>
          </a:p>
          <a:p>
            <a:pPr algn="just"/>
            <a:r>
              <a:rPr lang="es-ES" sz="1400" dirty="0"/>
              <a:t>Presentan una consistencia semisólida y están constituidas primordialmente por los principios activos y goma arábiga como aglutinante. Suelen recubrirse, para su mejor conservación, con parafina o azúcar en polvo (escarchado). Se emplean para la </a:t>
            </a:r>
            <a:r>
              <a:rPr lang="es-ES" sz="1400" dirty="0" err="1"/>
              <a:t>vehiculización</a:t>
            </a:r>
            <a:r>
              <a:rPr lang="es-ES" sz="1400" dirty="0"/>
              <a:t> de antitusígenos y antisépticos pulmonares</a:t>
            </a:r>
            <a:r>
              <a:rPr lang="es-ES" sz="1600" dirty="0"/>
              <a:t>.</a:t>
            </a:r>
          </a:p>
        </p:txBody>
      </p:sp>
      <p:pic>
        <p:nvPicPr>
          <p:cNvPr id="2" name="Imagen 1">
            <a:extLst>
              <a:ext uri="{FF2B5EF4-FFF2-40B4-BE49-F238E27FC236}">
                <a16:creationId xmlns:a16="http://schemas.microsoft.com/office/drawing/2014/main" xmlns="" id="{5EB03D45-BF99-4519-B26A-B4F05E9AB957}"/>
              </a:ext>
            </a:extLst>
          </p:cNvPr>
          <p:cNvPicPr>
            <a:picLocks noChangeAspect="1"/>
          </p:cNvPicPr>
          <p:nvPr/>
        </p:nvPicPr>
        <p:blipFill>
          <a:blip r:embed="rId2"/>
          <a:stretch>
            <a:fillRect/>
          </a:stretch>
        </p:blipFill>
        <p:spPr>
          <a:xfrm>
            <a:off x="507040" y="2971932"/>
            <a:ext cx="2986420" cy="2171568"/>
          </a:xfrm>
          <a:prstGeom prst="rect">
            <a:avLst/>
          </a:prstGeom>
        </p:spPr>
      </p:pic>
      <p:pic>
        <p:nvPicPr>
          <p:cNvPr id="3" name="Imagen 2">
            <a:extLst>
              <a:ext uri="{FF2B5EF4-FFF2-40B4-BE49-F238E27FC236}">
                <a16:creationId xmlns:a16="http://schemas.microsoft.com/office/drawing/2014/main" xmlns="" id="{3A4B2F24-E973-4C18-973B-2F6EC029E722}"/>
              </a:ext>
            </a:extLst>
          </p:cNvPr>
          <p:cNvPicPr>
            <a:picLocks noChangeAspect="1"/>
          </p:cNvPicPr>
          <p:nvPr/>
        </p:nvPicPr>
        <p:blipFill>
          <a:blip r:embed="rId3"/>
          <a:stretch>
            <a:fillRect/>
          </a:stretch>
        </p:blipFill>
        <p:spPr>
          <a:xfrm>
            <a:off x="5242324" y="3230635"/>
            <a:ext cx="2457450" cy="1654161"/>
          </a:xfrm>
          <a:prstGeom prst="rect">
            <a:avLst/>
          </a:prstGeom>
        </p:spPr>
      </p:pic>
    </p:spTree>
    <p:extLst>
      <p:ext uri="{BB962C8B-B14F-4D97-AF65-F5344CB8AC3E}">
        <p14:creationId xmlns:p14="http://schemas.microsoft.com/office/powerpoint/2010/main" val="273941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1020725" y="144309"/>
            <a:ext cx="6103087" cy="717761"/>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3200" b="1" dirty="0">
                <a:effectLst>
                  <a:outerShdw blurRad="38100" dist="38100" dir="2700000" algn="tl">
                    <a:srgbClr val="C0C0C0"/>
                  </a:outerShdw>
                </a:effectLst>
              </a:rPr>
              <a:t>1. REFLEXIÓN INICIAL</a:t>
            </a:r>
            <a:endParaRPr lang="es-ES" sz="32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xmlns="" id="{1F8AD9A7-F1EC-40BD-8EFB-ED2EB6EAEDAA}"/>
              </a:ext>
            </a:extLst>
          </p:cNvPr>
          <p:cNvSpPr txBox="1"/>
          <p:nvPr/>
        </p:nvSpPr>
        <p:spPr>
          <a:xfrm>
            <a:off x="414670" y="999460"/>
            <a:ext cx="8335925" cy="646331"/>
          </a:xfrm>
          <a:prstGeom prst="rect">
            <a:avLst/>
          </a:prstGeom>
          <a:noFill/>
        </p:spPr>
        <p:txBody>
          <a:bodyPr wrap="square" rtlCol="0">
            <a:spAutoFit/>
          </a:bodyPr>
          <a:lstStyle/>
          <a:p>
            <a:pPr marL="285750" indent="-285750">
              <a:buFont typeface="Wingdings" panose="05000000000000000000" pitchFamily="2" charset="2"/>
              <a:buChar char="ü"/>
            </a:pPr>
            <a:endParaRPr lang="es-CO" dirty="0"/>
          </a:p>
          <a:p>
            <a:pPr marL="285750" indent="-285750">
              <a:buFont typeface="Wingdings" panose="05000000000000000000" pitchFamily="2" charset="2"/>
              <a:buChar char="ü"/>
            </a:pPr>
            <a:endParaRPr lang="es-CO" dirty="0"/>
          </a:p>
        </p:txBody>
      </p:sp>
      <p:sp>
        <p:nvSpPr>
          <p:cNvPr id="3" name="CuadroTexto 2">
            <a:extLst>
              <a:ext uri="{FF2B5EF4-FFF2-40B4-BE49-F238E27FC236}">
                <a16:creationId xmlns:a16="http://schemas.microsoft.com/office/drawing/2014/main" xmlns="" id="{A2C7BA4E-2931-48D9-8B65-359447B585C2}"/>
              </a:ext>
            </a:extLst>
          </p:cNvPr>
          <p:cNvSpPr txBox="1"/>
          <p:nvPr/>
        </p:nvSpPr>
        <p:spPr>
          <a:xfrm>
            <a:off x="233916" y="1330859"/>
            <a:ext cx="8644269" cy="2677656"/>
          </a:xfrm>
          <a:prstGeom prst="rect">
            <a:avLst/>
          </a:prstGeom>
          <a:noFill/>
        </p:spPr>
        <p:txBody>
          <a:bodyPr wrap="square" rtlCol="0">
            <a:spAutoFit/>
          </a:bodyPr>
          <a:lstStyle/>
          <a:p>
            <a:pPr algn="just"/>
            <a:r>
              <a:rPr lang="es-CO" sz="2400" dirty="0"/>
              <a:t>¿Por qué crees que es importante adquirir este conocimiento relacionado con las formas farmacéuticas y las vías de administración?</a:t>
            </a:r>
          </a:p>
          <a:p>
            <a:pPr algn="just"/>
            <a:endParaRPr lang="es-CO" sz="2400" dirty="0"/>
          </a:p>
          <a:p>
            <a:pPr algn="just"/>
            <a:endParaRPr lang="es-CO" sz="2400" dirty="0"/>
          </a:p>
          <a:p>
            <a:pPr algn="just"/>
            <a:r>
              <a:rPr lang="es-CO" sz="2400" dirty="0"/>
              <a:t>¿Qué relación encuentran este las formas farmacéuticas, las vías de administración y la dispensación de los productos farmacéuticos?</a:t>
            </a:r>
          </a:p>
        </p:txBody>
      </p:sp>
    </p:spTree>
    <p:extLst>
      <p:ext uri="{BB962C8B-B14F-4D97-AF65-F5344CB8AC3E}">
        <p14:creationId xmlns:p14="http://schemas.microsoft.com/office/powerpoint/2010/main" val="773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2" name="Globo: flecha derecha 1">
            <a:extLst>
              <a:ext uri="{FF2B5EF4-FFF2-40B4-BE49-F238E27FC236}">
                <a16:creationId xmlns:a16="http://schemas.microsoft.com/office/drawing/2014/main" xmlns="" id="{68EF5B79-4ABB-4ED9-8BBB-01CC40BDE5BD}"/>
              </a:ext>
            </a:extLst>
          </p:cNvPr>
          <p:cNvSpPr/>
          <p:nvPr/>
        </p:nvSpPr>
        <p:spPr>
          <a:xfrm>
            <a:off x="552892" y="1003447"/>
            <a:ext cx="4019108" cy="283889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Liofilizados </a:t>
            </a:r>
            <a:endParaRPr lang="es-ES" b="1" dirty="0"/>
          </a:p>
          <a:p>
            <a:pPr algn="just"/>
            <a:r>
              <a:rPr lang="es-ES" sz="1400" dirty="0"/>
              <a:t>Son preparaciones farmacéuticas que se acondicionan en forma</a:t>
            </a:r>
          </a:p>
          <a:p>
            <a:pPr algn="just"/>
            <a:r>
              <a:rPr lang="es-ES" sz="1400" dirty="0"/>
              <a:t>de dosis unitarias y se liofilizan a continuación. Son formas muy porosas e hidrófilas, y fácilmente dispersables en </a:t>
            </a:r>
            <a:r>
              <a:rPr lang="es-ES" sz="1400" dirty="0" smtClean="0"/>
              <a:t>agua.</a:t>
            </a:r>
            <a:endParaRPr lang="es-CO" sz="1400" dirty="0"/>
          </a:p>
        </p:txBody>
      </p:sp>
      <p:pic>
        <p:nvPicPr>
          <p:cNvPr id="3" name="Imagen 2">
            <a:extLst>
              <a:ext uri="{FF2B5EF4-FFF2-40B4-BE49-F238E27FC236}">
                <a16:creationId xmlns:a16="http://schemas.microsoft.com/office/drawing/2014/main" xmlns="" id="{ED60AEF4-88F6-4226-9020-A10A52BD4B8E}"/>
              </a:ext>
            </a:extLst>
          </p:cNvPr>
          <p:cNvPicPr>
            <a:picLocks noChangeAspect="1"/>
          </p:cNvPicPr>
          <p:nvPr/>
        </p:nvPicPr>
        <p:blipFill>
          <a:blip r:embed="rId2"/>
          <a:stretch>
            <a:fillRect/>
          </a:stretch>
        </p:blipFill>
        <p:spPr>
          <a:xfrm>
            <a:off x="5232436" y="832218"/>
            <a:ext cx="2635657" cy="1590675"/>
          </a:xfrm>
          <a:prstGeom prst="rect">
            <a:avLst/>
          </a:prstGeom>
        </p:spPr>
      </p:pic>
      <p:pic>
        <p:nvPicPr>
          <p:cNvPr id="4" name="Imagen 3">
            <a:extLst>
              <a:ext uri="{FF2B5EF4-FFF2-40B4-BE49-F238E27FC236}">
                <a16:creationId xmlns:a16="http://schemas.microsoft.com/office/drawing/2014/main" xmlns="" id="{5219FA7B-ABBE-4A46-A4D9-8D9BB9CE4BE8}"/>
              </a:ext>
            </a:extLst>
          </p:cNvPr>
          <p:cNvPicPr>
            <a:picLocks noChangeAspect="1"/>
          </p:cNvPicPr>
          <p:nvPr/>
        </p:nvPicPr>
        <p:blipFill>
          <a:blip r:embed="rId3"/>
          <a:stretch>
            <a:fillRect/>
          </a:stretch>
        </p:blipFill>
        <p:spPr>
          <a:xfrm>
            <a:off x="5355818" y="2722475"/>
            <a:ext cx="2600325" cy="1752600"/>
          </a:xfrm>
          <a:prstGeom prst="rect">
            <a:avLst/>
          </a:prstGeom>
        </p:spPr>
      </p:pic>
    </p:spTree>
    <p:extLst>
      <p:ext uri="{BB962C8B-B14F-4D97-AF65-F5344CB8AC3E}">
        <p14:creationId xmlns:p14="http://schemas.microsoft.com/office/powerpoint/2010/main" val="159265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2" name="Globo: flecha derecha 1">
            <a:extLst>
              <a:ext uri="{FF2B5EF4-FFF2-40B4-BE49-F238E27FC236}">
                <a16:creationId xmlns:a16="http://schemas.microsoft.com/office/drawing/2014/main" xmlns="" id="{68EF5B79-4ABB-4ED9-8BBB-01CC40BDE5BD}"/>
              </a:ext>
            </a:extLst>
          </p:cNvPr>
          <p:cNvSpPr/>
          <p:nvPr/>
        </p:nvSpPr>
        <p:spPr>
          <a:xfrm>
            <a:off x="478464" y="664745"/>
            <a:ext cx="4019108" cy="210126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smtClean="0"/>
              <a:t>Sobres</a:t>
            </a:r>
            <a:endParaRPr lang="es-ES" sz="2000" b="1" dirty="0"/>
          </a:p>
          <a:p>
            <a:pPr algn="ctr"/>
            <a:endParaRPr lang="es-ES" b="1" dirty="0"/>
          </a:p>
          <a:p>
            <a:pPr algn="just"/>
            <a:r>
              <a:rPr lang="es-ES" sz="1400" dirty="0"/>
              <a:t>Presentación de un fármaco en</a:t>
            </a:r>
          </a:p>
          <a:p>
            <a:pPr algn="just"/>
            <a:r>
              <a:rPr lang="es-ES" sz="1400" dirty="0"/>
              <a:t>forma de polvo, por lo general sólido, finamente dividido, protegido de la luz y de la humedad.</a:t>
            </a:r>
          </a:p>
        </p:txBody>
      </p:sp>
      <p:sp>
        <p:nvSpPr>
          <p:cNvPr id="8" name="Globo: flecha derecha 7">
            <a:extLst>
              <a:ext uri="{FF2B5EF4-FFF2-40B4-BE49-F238E27FC236}">
                <a16:creationId xmlns:a16="http://schemas.microsoft.com/office/drawing/2014/main" xmlns="" id="{EEA15ECD-DD43-4F37-9639-01B32C35DD2B}"/>
              </a:ext>
            </a:extLst>
          </p:cNvPr>
          <p:cNvSpPr/>
          <p:nvPr/>
        </p:nvSpPr>
        <p:spPr>
          <a:xfrm>
            <a:off x="478464" y="2902722"/>
            <a:ext cx="4019108" cy="210126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smtClean="0"/>
              <a:t>Vial</a:t>
            </a:r>
            <a:endParaRPr lang="es-ES" sz="2000" b="1" dirty="0"/>
          </a:p>
          <a:p>
            <a:pPr algn="ctr"/>
            <a:endParaRPr lang="es-ES" sz="1400" dirty="0"/>
          </a:p>
          <a:p>
            <a:pPr algn="just"/>
            <a:r>
              <a:rPr lang="es-ES" sz="1400" dirty="0"/>
              <a:t>Recipiente estéril que contiene un fármaco, habitualmente en forma de polvo seco liofilizado. Para su administración, se debe preparar en solución con un líquido </a:t>
            </a:r>
          </a:p>
        </p:txBody>
      </p:sp>
      <p:pic>
        <p:nvPicPr>
          <p:cNvPr id="3" name="Imagen 2">
            <a:extLst>
              <a:ext uri="{FF2B5EF4-FFF2-40B4-BE49-F238E27FC236}">
                <a16:creationId xmlns:a16="http://schemas.microsoft.com/office/drawing/2014/main" xmlns="" id="{3F0072DB-6489-4F5E-8D56-1C285442B842}"/>
              </a:ext>
            </a:extLst>
          </p:cNvPr>
          <p:cNvPicPr>
            <a:picLocks noChangeAspect="1"/>
          </p:cNvPicPr>
          <p:nvPr/>
        </p:nvPicPr>
        <p:blipFill>
          <a:blip r:embed="rId2"/>
          <a:stretch>
            <a:fillRect/>
          </a:stretch>
        </p:blipFill>
        <p:spPr>
          <a:xfrm>
            <a:off x="4869434" y="707197"/>
            <a:ext cx="2924231" cy="2434856"/>
          </a:xfrm>
          <a:prstGeom prst="rect">
            <a:avLst/>
          </a:prstGeom>
        </p:spPr>
      </p:pic>
      <p:pic>
        <p:nvPicPr>
          <p:cNvPr id="9" name="Imagen 8">
            <a:extLst>
              <a:ext uri="{FF2B5EF4-FFF2-40B4-BE49-F238E27FC236}">
                <a16:creationId xmlns:a16="http://schemas.microsoft.com/office/drawing/2014/main" xmlns="" id="{8AAD04FD-2558-4DC1-8C9A-5F782F2F9B3E}"/>
              </a:ext>
            </a:extLst>
          </p:cNvPr>
          <p:cNvPicPr>
            <a:picLocks noChangeAspect="1"/>
          </p:cNvPicPr>
          <p:nvPr/>
        </p:nvPicPr>
        <p:blipFill rotWithShape="1">
          <a:blip r:embed="rId3"/>
          <a:srcRect l="23618" t="35762" r="57588" b="27442"/>
          <a:stretch/>
        </p:blipFill>
        <p:spPr>
          <a:xfrm>
            <a:off x="5762847" y="3250904"/>
            <a:ext cx="1711842" cy="1753078"/>
          </a:xfrm>
          <a:prstGeom prst="rect">
            <a:avLst/>
          </a:prstGeom>
        </p:spPr>
      </p:pic>
    </p:spTree>
    <p:extLst>
      <p:ext uri="{BB962C8B-B14F-4D97-AF65-F5344CB8AC3E}">
        <p14:creationId xmlns:p14="http://schemas.microsoft.com/office/powerpoint/2010/main" val="157136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LÍQUIDAS</a:t>
            </a:r>
          </a:p>
        </p:txBody>
      </p:sp>
    </p:spTree>
    <p:extLst>
      <p:ext uri="{BB962C8B-B14F-4D97-AF65-F5344CB8AC3E}">
        <p14:creationId xmlns:p14="http://schemas.microsoft.com/office/powerpoint/2010/main" val="6880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265814" y="353598"/>
            <a:ext cx="7243047" cy="954107"/>
          </a:xfrm>
          <a:prstGeom prst="rect">
            <a:avLst/>
          </a:prstGeom>
          <a:noFill/>
          <a:ln w="9525" algn="ctr">
            <a:noFill/>
            <a:miter lim="800000"/>
            <a:headEnd/>
            <a:tailEnd/>
          </a:ln>
          <a:effectLst/>
        </p:spPr>
        <p:txBody>
          <a:bodyPr wrap="square">
            <a:spAutoFit/>
          </a:bodyPr>
          <a:lstStyle/>
          <a:p>
            <a:pPr algn="ctr">
              <a:spcBef>
                <a:spcPct val="50000"/>
              </a:spcBef>
              <a:defRPr/>
            </a:pPr>
            <a:r>
              <a:rPr lang="es-ES" sz="2800" b="1" dirty="0">
                <a:effectLst>
                  <a:outerShdw blurRad="38100" dist="38100" dir="2700000" algn="tl">
                    <a:srgbClr val="C0C0C0"/>
                  </a:outerShdw>
                </a:effectLst>
              </a:rPr>
              <a:t> CLASIFICACIÓN FORMAS FARMACÉUTICAS LÍQUIDAS</a:t>
            </a:r>
          </a:p>
        </p:txBody>
      </p:sp>
      <p:sp>
        <p:nvSpPr>
          <p:cNvPr id="3" name="Rectángulo: esquinas redondeadas 2">
            <a:extLst>
              <a:ext uri="{FF2B5EF4-FFF2-40B4-BE49-F238E27FC236}">
                <a16:creationId xmlns:a16="http://schemas.microsoft.com/office/drawing/2014/main" xmlns="" id="{35E0E7F5-D1D5-4A18-AEB8-AC4AE3E4F126}"/>
              </a:ext>
            </a:extLst>
          </p:cNvPr>
          <p:cNvSpPr/>
          <p:nvPr/>
        </p:nvSpPr>
        <p:spPr>
          <a:xfrm>
            <a:off x="148855" y="1573619"/>
            <a:ext cx="2232838" cy="8399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SOLUCIONES</a:t>
            </a:r>
          </a:p>
        </p:txBody>
      </p:sp>
      <p:sp>
        <p:nvSpPr>
          <p:cNvPr id="7" name="Rectángulo: esquinas redondeadas 6">
            <a:extLst>
              <a:ext uri="{FF2B5EF4-FFF2-40B4-BE49-F238E27FC236}">
                <a16:creationId xmlns:a16="http://schemas.microsoft.com/office/drawing/2014/main" xmlns="" id="{E8E55915-BCA6-44E0-85FB-92D3CFA5BFFE}"/>
              </a:ext>
            </a:extLst>
          </p:cNvPr>
          <p:cNvSpPr/>
          <p:nvPr/>
        </p:nvSpPr>
        <p:spPr>
          <a:xfrm>
            <a:off x="3332672" y="1573619"/>
            <a:ext cx="2232837" cy="8399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O" b="1" dirty="0"/>
              <a:t>SUSPENSIONES</a:t>
            </a:r>
          </a:p>
        </p:txBody>
      </p:sp>
      <p:sp>
        <p:nvSpPr>
          <p:cNvPr id="8" name="Rectángulo: esquinas redondeadas 7">
            <a:extLst>
              <a:ext uri="{FF2B5EF4-FFF2-40B4-BE49-F238E27FC236}">
                <a16:creationId xmlns:a16="http://schemas.microsoft.com/office/drawing/2014/main" xmlns="" id="{359B1360-C6F6-409D-A483-78C3B1512570}"/>
              </a:ext>
            </a:extLst>
          </p:cNvPr>
          <p:cNvSpPr/>
          <p:nvPr/>
        </p:nvSpPr>
        <p:spPr>
          <a:xfrm>
            <a:off x="6516489" y="1573619"/>
            <a:ext cx="2133600" cy="83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EMULSIONES</a:t>
            </a:r>
          </a:p>
        </p:txBody>
      </p:sp>
      <p:cxnSp>
        <p:nvCxnSpPr>
          <p:cNvPr id="9" name="Conector recto 8">
            <a:extLst>
              <a:ext uri="{FF2B5EF4-FFF2-40B4-BE49-F238E27FC236}">
                <a16:creationId xmlns:a16="http://schemas.microsoft.com/office/drawing/2014/main" xmlns="" id="{84FAC3E0-BCCE-4446-AAF6-B015FAF8E064}"/>
              </a:ext>
            </a:extLst>
          </p:cNvPr>
          <p:cNvCxnSpPr>
            <a:stCxn id="3" idx="2"/>
          </p:cNvCxnSpPr>
          <p:nvPr/>
        </p:nvCxnSpPr>
        <p:spPr>
          <a:xfrm>
            <a:off x="1265274" y="2413591"/>
            <a:ext cx="0" cy="2158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xmlns="" id="{0A9663F2-1FDA-435F-A273-BAB3E2F980CB}"/>
              </a:ext>
            </a:extLst>
          </p:cNvPr>
          <p:cNvCxnSpPr/>
          <p:nvPr/>
        </p:nvCxnSpPr>
        <p:spPr>
          <a:xfrm>
            <a:off x="1265274" y="2775098"/>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AB5DFE99-52D2-4EF1-BFE0-F125938EB943}"/>
              </a:ext>
            </a:extLst>
          </p:cNvPr>
          <p:cNvCxnSpPr/>
          <p:nvPr/>
        </p:nvCxnSpPr>
        <p:spPr>
          <a:xfrm>
            <a:off x="1265274" y="3352800"/>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xmlns="" id="{1DDD9A96-3135-4ABE-8B0B-61A6D2A0BA43}"/>
              </a:ext>
            </a:extLst>
          </p:cNvPr>
          <p:cNvCxnSpPr/>
          <p:nvPr/>
        </p:nvCxnSpPr>
        <p:spPr>
          <a:xfrm>
            <a:off x="1265274" y="391632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xmlns="" id="{2F3C72A1-A18D-4C1E-9203-08C8B909DB5C}"/>
              </a:ext>
            </a:extLst>
          </p:cNvPr>
          <p:cNvCxnSpPr/>
          <p:nvPr/>
        </p:nvCxnSpPr>
        <p:spPr>
          <a:xfrm>
            <a:off x="1265274" y="4554279"/>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xmlns="" id="{D0DF311A-9227-4449-9488-9ECEA481A28D}"/>
              </a:ext>
            </a:extLst>
          </p:cNvPr>
          <p:cNvSpPr txBox="1"/>
          <p:nvPr/>
        </p:nvSpPr>
        <p:spPr>
          <a:xfrm>
            <a:off x="1488558" y="2571750"/>
            <a:ext cx="1116419" cy="276999"/>
          </a:xfrm>
          <a:prstGeom prst="rect">
            <a:avLst/>
          </a:prstGeom>
          <a:noFill/>
          <a:ln>
            <a:solidFill>
              <a:schemeClr val="accent1"/>
            </a:solidFill>
          </a:ln>
        </p:spPr>
        <p:txBody>
          <a:bodyPr wrap="square" rtlCol="0">
            <a:spAutoFit/>
          </a:bodyPr>
          <a:lstStyle/>
          <a:p>
            <a:pPr algn="ctr"/>
            <a:r>
              <a:rPr lang="es-CO" sz="1200" b="1" dirty="0"/>
              <a:t>JARABES</a:t>
            </a:r>
          </a:p>
        </p:txBody>
      </p:sp>
      <p:sp>
        <p:nvSpPr>
          <p:cNvPr id="16" name="CuadroTexto 15">
            <a:extLst>
              <a:ext uri="{FF2B5EF4-FFF2-40B4-BE49-F238E27FC236}">
                <a16:creationId xmlns:a16="http://schemas.microsoft.com/office/drawing/2014/main" xmlns="" id="{965C74AF-4907-47DA-802F-1C46C783A1B5}"/>
              </a:ext>
            </a:extLst>
          </p:cNvPr>
          <p:cNvSpPr txBox="1"/>
          <p:nvPr/>
        </p:nvSpPr>
        <p:spPr>
          <a:xfrm>
            <a:off x="1488558" y="3153958"/>
            <a:ext cx="1116419" cy="276999"/>
          </a:xfrm>
          <a:prstGeom prst="rect">
            <a:avLst/>
          </a:prstGeom>
          <a:noFill/>
          <a:ln>
            <a:solidFill>
              <a:schemeClr val="accent1"/>
            </a:solidFill>
          </a:ln>
        </p:spPr>
        <p:txBody>
          <a:bodyPr wrap="square" rtlCol="0">
            <a:spAutoFit/>
          </a:bodyPr>
          <a:lstStyle/>
          <a:p>
            <a:pPr algn="ctr"/>
            <a:r>
              <a:rPr lang="es-CO" sz="1200" b="1" dirty="0"/>
              <a:t>GOTAS</a:t>
            </a:r>
          </a:p>
        </p:txBody>
      </p:sp>
      <p:sp>
        <p:nvSpPr>
          <p:cNvPr id="17" name="CuadroTexto 16">
            <a:extLst>
              <a:ext uri="{FF2B5EF4-FFF2-40B4-BE49-F238E27FC236}">
                <a16:creationId xmlns:a16="http://schemas.microsoft.com/office/drawing/2014/main" xmlns="" id="{A5994314-BA38-4F8B-A863-CE9469B677BB}"/>
              </a:ext>
            </a:extLst>
          </p:cNvPr>
          <p:cNvSpPr txBox="1"/>
          <p:nvPr/>
        </p:nvSpPr>
        <p:spPr>
          <a:xfrm>
            <a:off x="1488558" y="3722132"/>
            <a:ext cx="1116419" cy="276999"/>
          </a:xfrm>
          <a:prstGeom prst="rect">
            <a:avLst/>
          </a:prstGeom>
          <a:noFill/>
          <a:ln>
            <a:solidFill>
              <a:schemeClr val="accent1"/>
            </a:solidFill>
          </a:ln>
        </p:spPr>
        <p:txBody>
          <a:bodyPr wrap="square" rtlCol="0">
            <a:spAutoFit/>
          </a:bodyPr>
          <a:lstStyle/>
          <a:p>
            <a:pPr algn="ctr"/>
            <a:r>
              <a:rPr lang="es-CO" sz="1200" b="1" dirty="0"/>
              <a:t>AMPOLLAS</a:t>
            </a:r>
          </a:p>
        </p:txBody>
      </p:sp>
      <p:sp>
        <p:nvSpPr>
          <p:cNvPr id="18" name="CuadroTexto 17">
            <a:extLst>
              <a:ext uri="{FF2B5EF4-FFF2-40B4-BE49-F238E27FC236}">
                <a16:creationId xmlns:a16="http://schemas.microsoft.com/office/drawing/2014/main" xmlns="" id="{0580494B-354D-46B5-9202-9D53DB57D1B2}"/>
              </a:ext>
            </a:extLst>
          </p:cNvPr>
          <p:cNvSpPr txBox="1"/>
          <p:nvPr/>
        </p:nvSpPr>
        <p:spPr>
          <a:xfrm>
            <a:off x="1488558" y="4295186"/>
            <a:ext cx="1116419" cy="276999"/>
          </a:xfrm>
          <a:prstGeom prst="rect">
            <a:avLst/>
          </a:prstGeom>
          <a:noFill/>
          <a:ln>
            <a:solidFill>
              <a:schemeClr val="accent1"/>
            </a:solidFill>
          </a:ln>
        </p:spPr>
        <p:txBody>
          <a:bodyPr wrap="square" rtlCol="0">
            <a:spAutoFit/>
          </a:bodyPr>
          <a:lstStyle/>
          <a:p>
            <a:pPr algn="ctr"/>
            <a:r>
              <a:rPr lang="es-CO" sz="1200" b="1" dirty="0"/>
              <a:t>VIAL</a:t>
            </a:r>
          </a:p>
        </p:txBody>
      </p:sp>
      <p:cxnSp>
        <p:nvCxnSpPr>
          <p:cNvPr id="19" name="Conector recto 18">
            <a:extLst>
              <a:ext uri="{FF2B5EF4-FFF2-40B4-BE49-F238E27FC236}">
                <a16:creationId xmlns:a16="http://schemas.microsoft.com/office/drawing/2014/main" xmlns="" id="{3C36EFB9-48E2-4EDA-8A8D-5CDD33F060F4}"/>
              </a:ext>
            </a:extLst>
          </p:cNvPr>
          <p:cNvCxnSpPr/>
          <p:nvPr/>
        </p:nvCxnSpPr>
        <p:spPr>
          <a:xfrm>
            <a:off x="4406757" y="2761514"/>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xmlns="" id="{9EAABEA2-8334-4144-AFB1-335540C22B36}"/>
              </a:ext>
            </a:extLst>
          </p:cNvPr>
          <p:cNvCxnSpPr/>
          <p:nvPr/>
        </p:nvCxnSpPr>
        <p:spPr>
          <a:xfrm>
            <a:off x="4406757" y="333921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xmlns="" id="{CB99FB9D-7FCA-49D1-BD58-508F3388730A}"/>
              </a:ext>
            </a:extLst>
          </p:cNvPr>
          <p:cNvCxnSpPr/>
          <p:nvPr/>
        </p:nvCxnSpPr>
        <p:spPr>
          <a:xfrm>
            <a:off x="4406757" y="3902742"/>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xmlns="" id="{528473BD-496C-4646-8DDA-99689DCFD260}"/>
              </a:ext>
            </a:extLst>
          </p:cNvPr>
          <p:cNvCxnSpPr/>
          <p:nvPr/>
        </p:nvCxnSpPr>
        <p:spPr>
          <a:xfrm>
            <a:off x="4406757" y="4359508"/>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xmlns="" id="{04498DEA-6F2D-4F98-B6BA-18DFF6084584}"/>
              </a:ext>
            </a:extLst>
          </p:cNvPr>
          <p:cNvSpPr txBox="1"/>
          <p:nvPr/>
        </p:nvSpPr>
        <p:spPr>
          <a:xfrm>
            <a:off x="4630041" y="2558166"/>
            <a:ext cx="1116419" cy="276999"/>
          </a:xfrm>
          <a:prstGeom prst="rect">
            <a:avLst/>
          </a:prstGeom>
          <a:noFill/>
          <a:ln>
            <a:solidFill>
              <a:schemeClr val="accent1"/>
            </a:solidFill>
          </a:ln>
        </p:spPr>
        <p:txBody>
          <a:bodyPr wrap="square" rtlCol="0">
            <a:spAutoFit/>
          </a:bodyPr>
          <a:lstStyle/>
          <a:p>
            <a:pPr algn="ctr"/>
            <a:r>
              <a:rPr lang="es-CO" sz="1200" b="1" dirty="0"/>
              <a:t>GEL</a:t>
            </a:r>
          </a:p>
        </p:txBody>
      </p:sp>
      <p:sp>
        <p:nvSpPr>
          <p:cNvPr id="24" name="CuadroTexto 23">
            <a:extLst>
              <a:ext uri="{FF2B5EF4-FFF2-40B4-BE49-F238E27FC236}">
                <a16:creationId xmlns:a16="http://schemas.microsoft.com/office/drawing/2014/main" xmlns="" id="{174D0529-C254-46E5-9A2B-6E1F8BE07E3D}"/>
              </a:ext>
            </a:extLst>
          </p:cNvPr>
          <p:cNvSpPr txBox="1"/>
          <p:nvPr/>
        </p:nvSpPr>
        <p:spPr>
          <a:xfrm>
            <a:off x="4630041" y="3140374"/>
            <a:ext cx="1116419" cy="276999"/>
          </a:xfrm>
          <a:prstGeom prst="rect">
            <a:avLst/>
          </a:prstGeom>
          <a:noFill/>
          <a:ln>
            <a:solidFill>
              <a:schemeClr val="accent1"/>
            </a:solidFill>
          </a:ln>
        </p:spPr>
        <p:txBody>
          <a:bodyPr wrap="square" rtlCol="0">
            <a:spAutoFit/>
          </a:bodyPr>
          <a:lstStyle/>
          <a:p>
            <a:pPr algn="ctr"/>
            <a:r>
              <a:rPr lang="es-CO" sz="1200" b="1" dirty="0"/>
              <a:t>LOCIÓN</a:t>
            </a:r>
          </a:p>
        </p:txBody>
      </p:sp>
      <p:sp>
        <p:nvSpPr>
          <p:cNvPr id="25" name="CuadroTexto 24">
            <a:extLst>
              <a:ext uri="{FF2B5EF4-FFF2-40B4-BE49-F238E27FC236}">
                <a16:creationId xmlns:a16="http://schemas.microsoft.com/office/drawing/2014/main" xmlns="" id="{2514A031-5E32-4CEE-A95C-49BB4DE0153C}"/>
              </a:ext>
            </a:extLst>
          </p:cNvPr>
          <p:cNvSpPr txBox="1"/>
          <p:nvPr/>
        </p:nvSpPr>
        <p:spPr>
          <a:xfrm>
            <a:off x="4630041" y="3708548"/>
            <a:ext cx="1116419" cy="276999"/>
          </a:xfrm>
          <a:prstGeom prst="rect">
            <a:avLst/>
          </a:prstGeom>
          <a:noFill/>
          <a:ln>
            <a:solidFill>
              <a:schemeClr val="accent1"/>
            </a:solidFill>
          </a:ln>
        </p:spPr>
        <p:txBody>
          <a:bodyPr wrap="square" rtlCol="0">
            <a:spAutoFit/>
          </a:bodyPr>
          <a:lstStyle/>
          <a:p>
            <a:pPr algn="ctr"/>
            <a:r>
              <a:rPr lang="es-CO" sz="1200" b="1" dirty="0"/>
              <a:t>PASTA</a:t>
            </a:r>
          </a:p>
        </p:txBody>
      </p:sp>
      <p:sp>
        <p:nvSpPr>
          <p:cNvPr id="26" name="CuadroTexto 25">
            <a:extLst>
              <a:ext uri="{FF2B5EF4-FFF2-40B4-BE49-F238E27FC236}">
                <a16:creationId xmlns:a16="http://schemas.microsoft.com/office/drawing/2014/main" xmlns="" id="{DD79B219-A5C4-4775-A3F2-9968426E4D9F}"/>
              </a:ext>
            </a:extLst>
          </p:cNvPr>
          <p:cNvSpPr txBox="1"/>
          <p:nvPr/>
        </p:nvSpPr>
        <p:spPr>
          <a:xfrm>
            <a:off x="4630041" y="4221008"/>
            <a:ext cx="1116419" cy="276999"/>
          </a:xfrm>
          <a:prstGeom prst="rect">
            <a:avLst/>
          </a:prstGeom>
          <a:noFill/>
          <a:ln>
            <a:solidFill>
              <a:schemeClr val="accent1"/>
            </a:solidFill>
          </a:ln>
        </p:spPr>
        <p:txBody>
          <a:bodyPr wrap="square" rtlCol="0">
            <a:spAutoFit/>
          </a:bodyPr>
          <a:lstStyle/>
          <a:p>
            <a:pPr algn="ctr"/>
            <a:r>
              <a:rPr lang="es-CO" sz="1200" b="1" dirty="0"/>
              <a:t>SUPOSITORIO</a:t>
            </a:r>
          </a:p>
        </p:txBody>
      </p:sp>
      <p:cxnSp>
        <p:nvCxnSpPr>
          <p:cNvPr id="27" name="Conector recto 26">
            <a:extLst>
              <a:ext uri="{FF2B5EF4-FFF2-40B4-BE49-F238E27FC236}">
                <a16:creationId xmlns:a16="http://schemas.microsoft.com/office/drawing/2014/main" xmlns="" id="{D08DC7BE-2467-4531-8228-AE90D090818B}"/>
              </a:ext>
            </a:extLst>
          </p:cNvPr>
          <p:cNvCxnSpPr>
            <a:cxnSpLocks/>
          </p:cNvCxnSpPr>
          <p:nvPr/>
        </p:nvCxnSpPr>
        <p:spPr>
          <a:xfrm>
            <a:off x="4404422" y="2395870"/>
            <a:ext cx="0" cy="255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xmlns="" id="{D0BA2524-8FD5-4F0A-A132-F3F83BBF9228}"/>
              </a:ext>
            </a:extLst>
          </p:cNvPr>
          <p:cNvCxnSpPr/>
          <p:nvPr/>
        </p:nvCxnSpPr>
        <p:spPr>
          <a:xfrm>
            <a:off x="4406757" y="4954772"/>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xmlns="" id="{284F84DB-2B61-461A-9154-A3D8F80A28DF}"/>
              </a:ext>
            </a:extLst>
          </p:cNvPr>
          <p:cNvSpPr txBox="1"/>
          <p:nvPr/>
        </p:nvSpPr>
        <p:spPr>
          <a:xfrm>
            <a:off x="4630041" y="4789902"/>
            <a:ext cx="1116419" cy="276999"/>
          </a:xfrm>
          <a:prstGeom prst="rect">
            <a:avLst/>
          </a:prstGeom>
          <a:noFill/>
          <a:ln>
            <a:solidFill>
              <a:schemeClr val="accent1"/>
            </a:solidFill>
          </a:ln>
        </p:spPr>
        <p:txBody>
          <a:bodyPr wrap="square" rtlCol="0">
            <a:spAutoFit/>
          </a:bodyPr>
          <a:lstStyle/>
          <a:p>
            <a:pPr algn="ctr"/>
            <a:r>
              <a:rPr lang="es-CO" sz="1200" b="1" dirty="0"/>
              <a:t>POMADA</a:t>
            </a:r>
          </a:p>
        </p:txBody>
      </p:sp>
    </p:spTree>
    <p:extLst>
      <p:ext uri="{BB962C8B-B14F-4D97-AF65-F5344CB8AC3E}">
        <p14:creationId xmlns:p14="http://schemas.microsoft.com/office/powerpoint/2010/main" val="73393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000"/>
                                        <p:tgtEl>
                                          <p:spTgt spid="25"/>
                                        </p:tgtEl>
                                      </p:cBhvr>
                                    </p:animEffect>
                                    <p:anim calcmode="lin" valueType="num">
                                      <p:cBhvr>
                                        <p:cTn id="86" dur="1000" fill="hold"/>
                                        <p:tgtEl>
                                          <p:spTgt spid="25"/>
                                        </p:tgtEl>
                                        <p:attrNameLst>
                                          <p:attrName>ppt_x</p:attrName>
                                        </p:attrNameLst>
                                      </p:cBhvr>
                                      <p:tavLst>
                                        <p:tav tm="0">
                                          <p:val>
                                            <p:strVal val="#ppt_x"/>
                                          </p:val>
                                        </p:tav>
                                        <p:tav tm="100000">
                                          <p:val>
                                            <p:strVal val="#ppt_x"/>
                                          </p:val>
                                        </p:tav>
                                      </p:tavLst>
                                    </p:anim>
                                    <p:anim calcmode="lin" valueType="num">
                                      <p:cBhvr>
                                        <p:cTn id="8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ppt_x"/>
                                          </p:val>
                                        </p:tav>
                                        <p:tav tm="100000">
                                          <p:val>
                                            <p:strVal val="#ppt_x"/>
                                          </p:val>
                                        </p:tav>
                                      </p:tavLst>
                                    </p:anim>
                                    <p:anim calcmode="lin" valueType="num">
                                      <p:cBhvr additive="base">
                                        <p:cTn id="9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7" grpId="0" animBg="1"/>
      <p:bldP spid="8" grpId="0" animBg="1"/>
      <p:bldP spid="15" grpId="0" animBg="1"/>
      <p:bldP spid="16" grpId="0" animBg="1"/>
      <p:bldP spid="17" grpId="0" animBg="1"/>
      <p:bldP spid="18" grpId="0" animBg="1"/>
      <p:bldP spid="23" grpId="0" animBg="1"/>
      <p:bldP spid="24" grpId="0" animBg="1"/>
      <p:bldP spid="25" grpId="0" animBg="1"/>
      <p:bldP spid="26"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404036" y="231059"/>
            <a:ext cx="7243047" cy="954107"/>
          </a:xfrm>
          <a:prstGeom prst="rect">
            <a:avLst/>
          </a:prstGeom>
          <a:noFill/>
          <a:ln w="9525" algn="ctr">
            <a:noFill/>
            <a:miter lim="800000"/>
            <a:headEnd/>
            <a:tailEnd/>
          </a:ln>
          <a:effectLst/>
        </p:spPr>
        <p:txBody>
          <a:bodyPr wrap="square">
            <a:spAutoFit/>
          </a:bodyPr>
          <a:lstStyle/>
          <a:p>
            <a:pPr algn="ctr">
              <a:spcBef>
                <a:spcPct val="50000"/>
              </a:spcBef>
              <a:defRPr/>
            </a:pPr>
            <a:r>
              <a:rPr lang="es-ES" sz="2800" b="1" dirty="0">
                <a:effectLst>
                  <a:outerShdw blurRad="38100" dist="38100" dir="2700000" algn="tl">
                    <a:srgbClr val="C0C0C0"/>
                  </a:outerShdw>
                </a:effectLst>
              </a:rPr>
              <a:t> CLASIFICACIÓN FORMAS FARMACÉUTICAS LÍQUIDAS</a:t>
            </a:r>
          </a:p>
        </p:txBody>
      </p:sp>
      <p:sp>
        <p:nvSpPr>
          <p:cNvPr id="8" name="Rectángulo: esquinas redondeadas 7">
            <a:extLst>
              <a:ext uri="{FF2B5EF4-FFF2-40B4-BE49-F238E27FC236}">
                <a16:creationId xmlns:a16="http://schemas.microsoft.com/office/drawing/2014/main" xmlns="" id="{359B1360-C6F6-409D-A483-78C3B1512570}"/>
              </a:ext>
            </a:extLst>
          </p:cNvPr>
          <p:cNvSpPr/>
          <p:nvPr/>
        </p:nvSpPr>
        <p:spPr>
          <a:xfrm>
            <a:off x="2382194" y="1185166"/>
            <a:ext cx="3286730" cy="475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t>EMULSIONES</a:t>
            </a:r>
          </a:p>
        </p:txBody>
      </p:sp>
      <p:sp>
        <p:nvSpPr>
          <p:cNvPr id="28" name="CuadroTexto 27">
            <a:extLst>
              <a:ext uri="{FF2B5EF4-FFF2-40B4-BE49-F238E27FC236}">
                <a16:creationId xmlns:a16="http://schemas.microsoft.com/office/drawing/2014/main" xmlns="" id="{46F99E0B-4336-487E-BD88-D11C132F9407}"/>
              </a:ext>
            </a:extLst>
          </p:cNvPr>
          <p:cNvSpPr txBox="1"/>
          <p:nvPr/>
        </p:nvSpPr>
        <p:spPr>
          <a:xfrm>
            <a:off x="297711" y="1874377"/>
            <a:ext cx="8399721" cy="1631216"/>
          </a:xfrm>
          <a:prstGeom prst="rect">
            <a:avLst/>
          </a:prstGeom>
          <a:noFill/>
          <a:ln>
            <a:solidFill>
              <a:schemeClr val="accent1"/>
            </a:solidFill>
          </a:ln>
        </p:spPr>
        <p:txBody>
          <a:bodyPr wrap="square">
            <a:spAutoFit/>
          </a:bodyPr>
          <a:lstStyle/>
          <a:p>
            <a:pPr algn="just"/>
            <a:r>
              <a:rPr lang="es-ES" sz="2000" dirty="0"/>
              <a:t>Es un sistema en el que un líquido está disperso sin diluirse, como pequeñas gotitas, en otro líquido. La viscosidad aumenta añadiendo sustancias emulsificantes. En este </a:t>
            </a:r>
            <a:r>
              <a:rPr lang="es-ES" sz="2000" dirty="0" smtClean="0"/>
              <a:t>grupo </a:t>
            </a:r>
            <a:r>
              <a:rPr lang="es-ES" sz="2000" dirty="0"/>
              <a:t>están las </a:t>
            </a:r>
            <a:r>
              <a:rPr lang="es-ES" sz="2000" dirty="0" smtClean="0"/>
              <a:t>cremas </a:t>
            </a:r>
            <a:r>
              <a:rPr lang="es-ES" sz="2000" dirty="0"/>
              <a:t>que se definen como emulsiones líquidas viscosas o semisólidas de aceite en agua o de agua en aceite.</a:t>
            </a:r>
            <a:endParaRPr lang="es-CO" sz="2000" dirty="0"/>
          </a:p>
        </p:txBody>
      </p:sp>
      <p:pic>
        <p:nvPicPr>
          <p:cNvPr id="2" name="Imagen 1">
            <a:extLst>
              <a:ext uri="{FF2B5EF4-FFF2-40B4-BE49-F238E27FC236}">
                <a16:creationId xmlns:a16="http://schemas.microsoft.com/office/drawing/2014/main" xmlns="" id="{0D1048D2-E66B-4E3C-AC0C-E50E51348251}"/>
              </a:ext>
            </a:extLst>
          </p:cNvPr>
          <p:cNvPicPr>
            <a:picLocks noChangeAspect="1"/>
          </p:cNvPicPr>
          <p:nvPr/>
        </p:nvPicPr>
        <p:blipFill>
          <a:blip r:embed="rId2"/>
          <a:stretch>
            <a:fillRect/>
          </a:stretch>
        </p:blipFill>
        <p:spPr>
          <a:xfrm>
            <a:off x="4848446" y="3708258"/>
            <a:ext cx="2143125" cy="1193378"/>
          </a:xfrm>
          <a:prstGeom prst="rect">
            <a:avLst/>
          </a:prstGeom>
        </p:spPr>
      </p:pic>
      <p:pic>
        <p:nvPicPr>
          <p:cNvPr id="3" name="Imagen 2">
            <a:extLst>
              <a:ext uri="{FF2B5EF4-FFF2-40B4-BE49-F238E27FC236}">
                <a16:creationId xmlns:a16="http://schemas.microsoft.com/office/drawing/2014/main" xmlns="" id="{61BAB93B-B847-44C1-819A-B30AAE2C1E05}"/>
              </a:ext>
            </a:extLst>
          </p:cNvPr>
          <p:cNvPicPr>
            <a:picLocks noChangeAspect="1"/>
          </p:cNvPicPr>
          <p:nvPr/>
        </p:nvPicPr>
        <p:blipFill>
          <a:blip r:embed="rId3"/>
          <a:stretch>
            <a:fillRect/>
          </a:stretch>
        </p:blipFill>
        <p:spPr>
          <a:xfrm>
            <a:off x="6817795" y="3708258"/>
            <a:ext cx="2143125" cy="1193378"/>
          </a:xfrm>
          <a:prstGeom prst="rect">
            <a:avLst/>
          </a:prstGeom>
        </p:spPr>
      </p:pic>
      <p:pic>
        <p:nvPicPr>
          <p:cNvPr id="4" name="Imagen 3">
            <a:extLst>
              <a:ext uri="{FF2B5EF4-FFF2-40B4-BE49-F238E27FC236}">
                <a16:creationId xmlns:a16="http://schemas.microsoft.com/office/drawing/2014/main" xmlns="" id="{BBF365B8-BFA1-49F6-85C6-A1C89CFF0A37}"/>
              </a:ext>
            </a:extLst>
          </p:cNvPr>
          <p:cNvPicPr>
            <a:picLocks noChangeAspect="1"/>
          </p:cNvPicPr>
          <p:nvPr/>
        </p:nvPicPr>
        <p:blipFill>
          <a:blip r:embed="rId4"/>
          <a:stretch>
            <a:fillRect/>
          </a:stretch>
        </p:blipFill>
        <p:spPr>
          <a:xfrm>
            <a:off x="1266605" y="3663239"/>
            <a:ext cx="3028950" cy="1283416"/>
          </a:xfrm>
          <a:prstGeom prst="rect">
            <a:avLst/>
          </a:prstGeom>
        </p:spPr>
      </p:pic>
    </p:spTree>
    <p:extLst>
      <p:ext uri="{BB962C8B-B14F-4D97-AF65-F5344CB8AC3E}">
        <p14:creationId xmlns:p14="http://schemas.microsoft.com/office/powerpoint/2010/main" val="21103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xmlns=""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xmlns="" id="{1762F3F2-71F8-4FEC-9719-3F4AD67E5B2B}"/>
              </a:ext>
            </a:extLst>
          </p:cNvPr>
          <p:cNvSpPr/>
          <p:nvPr/>
        </p:nvSpPr>
        <p:spPr>
          <a:xfrm>
            <a:off x="2711302" y="707197"/>
            <a:ext cx="4614531" cy="3935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SOLUCIONES</a:t>
            </a:r>
          </a:p>
        </p:txBody>
      </p:sp>
      <p:cxnSp>
        <p:nvCxnSpPr>
          <p:cNvPr id="30" name="Conector recto 29">
            <a:extLst>
              <a:ext uri="{FF2B5EF4-FFF2-40B4-BE49-F238E27FC236}">
                <a16:creationId xmlns:a16="http://schemas.microsoft.com/office/drawing/2014/main" xmlns="" id="{B3E1DC2F-2E44-4A7F-BAB2-51353A657B20}"/>
              </a:ext>
            </a:extLst>
          </p:cNvPr>
          <p:cNvCxnSpPr>
            <a:cxnSpLocks/>
          </p:cNvCxnSpPr>
          <p:nvPr/>
        </p:nvCxnSpPr>
        <p:spPr>
          <a:xfrm flipH="1">
            <a:off x="1095153" y="914879"/>
            <a:ext cx="10633" cy="3870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xmlns="" id="{CE8980AE-8F6E-4EA1-8FF0-5D81A5254178}"/>
              </a:ext>
            </a:extLst>
          </p:cNvPr>
          <p:cNvCxnSpPr/>
          <p:nvPr/>
        </p:nvCxnSpPr>
        <p:spPr>
          <a:xfrm>
            <a:off x="1095153" y="1930768"/>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xmlns="" id="{54F01CAC-0D6D-411B-B955-7D94473F3D3E}"/>
              </a:ext>
            </a:extLst>
          </p:cNvPr>
          <p:cNvCxnSpPr/>
          <p:nvPr/>
        </p:nvCxnSpPr>
        <p:spPr>
          <a:xfrm>
            <a:off x="1105786" y="285432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xmlns="" id="{C3954981-AA45-4BB2-A3C3-6E930320D7EE}"/>
              </a:ext>
            </a:extLst>
          </p:cNvPr>
          <p:cNvCxnSpPr/>
          <p:nvPr/>
        </p:nvCxnSpPr>
        <p:spPr>
          <a:xfrm>
            <a:off x="1105786" y="3762245"/>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xmlns="" id="{F2503453-F64B-45C3-A7F0-395E6127A6C7}"/>
              </a:ext>
            </a:extLst>
          </p:cNvPr>
          <p:cNvCxnSpPr/>
          <p:nvPr/>
        </p:nvCxnSpPr>
        <p:spPr>
          <a:xfrm>
            <a:off x="1095153" y="4785540"/>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xmlns="" id="{1931FE64-8DA9-487E-B215-7BDA835D73E6}"/>
              </a:ext>
            </a:extLst>
          </p:cNvPr>
          <p:cNvSpPr txBox="1"/>
          <p:nvPr/>
        </p:nvSpPr>
        <p:spPr>
          <a:xfrm>
            <a:off x="1323753" y="1792269"/>
            <a:ext cx="1116419" cy="276999"/>
          </a:xfrm>
          <a:prstGeom prst="rect">
            <a:avLst/>
          </a:prstGeom>
          <a:noFill/>
          <a:ln>
            <a:solidFill>
              <a:schemeClr val="accent1"/>
            </a:solidFill>
          </a:ln>
        </p:spPr>
        <p:txBody>
          <a:bodyPr wrap="square" rtlCol="0">
            <a:spAutoFit/>
          </a:bodyPr>
          <a:lstStyle/>
          <a:p>
            <a:pPr algn="ctr"/>
            <a:r>
              <a:rPr lang="es-CO" sz="1200" b="1" dirty="0"/>
              <a:t>JARABES</a:t>
            </a:r>
          </a:p>
        </p:txBody>
      </p:sp>
      <p:sp>
        <p:nvSpPr>
          <p:cNvPr id="36" name="CuadroTexto 35">
            <a:extLst>
              <a:ext uri="{FF2B5EF4-FFF2-40B4-BE49-F238E27FC236}">
                <a16:creationId xmlns:a16="http://schemas.microsoft.com/office/drawing/2014/main" xmlns="" id="{77C28BC2-7E0D-42A9-828D-F48ACB8B67D2}"/>
              </a:ext>
            </a:extLst>
          </p:cNvPr>
          <p:cNvSpPr txBox="1"/>
          <p:nvPr/>
        </p:nvSpPr>
        <p:spPr>
          <a:xfrm>
            <a:off x="1329070" y="2655484"/>
            <a:ext cx="1116419" cy="276999"/>
          </a:xfrm>
          <a:prstGeom prst="rect">
            <a:avLst/>
          </a:prstGeom>
          <a:noFill/>
          <a:ln>
            <a:solidFill>
              <a:schemeClr val="accent1"/>
            </a:solidFill>
          </a:ln>
        </p:spPr>
        <p:txBody>
          <a:bodyPr wrap="square" rtlCol="0">
            <a:spAutoFit/>
          </a:bodyPr>
          <a:lstStyle/>
          <a:p>
            <a:pPr algn="ctr"/>
            <a:r>
              <a:rPr lang="es-CO" sz="1200" b="1" dirty="0"/>
              <a:t>GOTAS</a:t>
            </a:r>
          </a:p>
        </p:txBody>
      </p:sp>
      <p:sp>
        <p:nvSpPr>
          <p:cNvPr id="37" name="CuadroTexto 36">
            <a:extLst>
              <a:ext uri="{FF2B5EF4-FFF2-40B4-BE49-F238E27FC236}">
                <a16:creationId xmlns:a16="http://schemas.microsoft.com/office/drawing/2014/main" xmlns="" id="{B05E45B2-DB1A-4C46-9806-0D40BE57B2C0}"/>
              </a:ext>
            </a:extLst>
          </p:cNvPr>
          <p:cNvSpPr txBox="1"/>
          <p:nvPr/>
        </p:nvSpPr>
        <p:spPr>
          <a:xfrm>
            <a:off x="1329070" y="3568051"/>
            <a:ext cx="1116419" cy="276999"/>
          </a:xfrm>
          <a:prstGeom prst="rect">
            <a:avLst/>
          </a:prstGeom>
          <a:noFill/>
          <a:ln>
            <a:solidFill>
              <a:schemeClr val="accent1"/>
            </a:solidFill>
          </a:ln>
        </p:spPr>
        <p:txBody>
          <a:bodyPr wrap="square" rtlCol="0">
            <a:spAutoFit/>
          </a:bodyPr>
          <a:lstStyle/>
          <a:p>
            <a:pPr algn="ctr"/>
            <a:r>
              <a:rPr lang="es-CO" sz="1200" b="1" dirty="0"/>
              <a:t>AMPOLLAS</a:t>
            </a:r>
          </a:p>
        </p:txBody>
      </p:sp>
      <p:sp>
        <p:nvSpPr>
          <p:cNvPr id="38" name="CuadroTexto 37">
            <a:extLst>
              <a:ext uri="{FF2B5EF4-FFF2-40B4-BE49-F238E27FC236}">
                <a16:creationId xmlns:a16="http://schemas.microsoft.com/office/drawing/2014/main" xmlns="" id="{9CCDA783-02EC-4659-8EE0-EDAF4DBA57AE}"/>
              </a:ext>
            </a:extLst>
          </p:cNvPr>
          <p:cNvSpPr txBox="1"/>
          <p:nvPr/>
        </p:nvSpPr>
        <p:spPr>
          <a:xfrm>
            <a:off x="1329070" y="4647040"/>
            <a:ext cx="1116419" cy="276999"/>
          </a:xfrm>
          <a:prstGeom prst="rect">
            <a:avLst/>
          </a:prstGeom>
          <a:noFill/>
          <a:ln>
            <a:solidFill>
              <a:schemeClr val="accent1"/>
            </a:solidFill>
          </a:ln>
        </p:spPr>
        <p:txBody>
          <a:bodyPr wrap="square" rtlCol="0">
            <a:spAutoFit/>
          </a:bodyPr>
          <a:lstStyle/>
          <a:p>
            <a:pPr algn="ctr"/>
            <a:r>
              <a:rPr lang="es-CO" sz="1200" b="1" dirty="0"/>
              <a:t>VIAL</a:t>
            </a:r>
          </a:p>
        </p:txBody>
      </p:sp>
      <p:cxnSp>
        <p:nvCxnSpPr>
          <p:cNvPr id="10" name="Conector recto 9">
            <a:extLst>
              <a:ext uri="{FF2B5EF4-FFF2-40B4-BE49-F238E27FC236}">
                <a16:creationId xmlns:a16="http://schemas.microsoft.com/office/drawing/2014/main" xmlns="" id="{13ACA9DE-A142-4BD0-A14E-974F3D36E75B}"/>
              </a:ext>
            </a:extLst>
          </p:cNvPr>
          <p:cNvCxnSpPr>
            <a:endCxn id="29" idx="1"/>
          </p:cNvCxnSpPr>
          <p:nvPr/>
        </p:nvCxnSpPr>
        <p:spPr>
          <a:xfrm flipV="1">
            <a:off x="1105786" y="903949"/>
            <a:ext cx="1605516" cy="1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xmlns="" id="{D3E59335-CD8B-4850-B936-D8BCA57F203C}"/>
              </a:ext>
            </a:extLst>
          </p:cNvPr>
          <p:cNvCxnSpPr>
            <a:stCxn id="35" idx="3"/>
          </p:cNvCxnSpPr>
          <p:nvPr/>
        </p:nvCxnSpPr>
        <p:spPr>
          <a:xfrm flipV="1">
            <a:off x="2440172" y="193076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xmlns="" id="{917732F1-4B48-4636-A0BD-56266F640A8F}"/>
              </a:ext>
            </a:extLst>
          </p:cNvPr>
          <p:cNvSpPr txBox="1"/>
          <p:nvPr/>
        </p:nvSpPr>
        <p:spPr>
          <a:xfrm>
            <a:off x="2828260" y="1607603"/>
            <a:ext cx="288142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Solución concentrada de azúcares en agua. Se suele utilizar en caso de medicamentos con sabor desagradable.</a:t>
            </a:r>
            <a:endParaRPr lang="es-CO" sz="1200" dirty="0"/>
          </a:p>
        </p:txBody>
      </p:sp>
      <p:cxnSp>
        <p:nvCxnSpPr>
          <p:cNvPr id="42" name="Conector recto 41">
            <a:extLst>
              <a:ext uri="{FF2B5EF4-FFF2-40B4-BE49-F238E27FC236}">
                <a16:creationId xmlns:a16="http://schemas.microsoft.com/office/drawing/2014/main" xmlns="" id="{C5ACAE3B-D614-4B82-A0D4-19AE9CCBE371}"/>
              </a:ext>
            </a:extLst>
          </p:cNvPr>
          <p:cNvCxnSpPr/>
          <p:nvPr/>
        </p:nvCxnSpPr>
        <p:spPr>
          <a:xfrm flipV="1">
            <a:off x="2445489" y="280815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xmlns="" id="{C101AD57-0EA5-4B43-8956-A9EA1C750403}"/>
              </a:ext>
            </a:extLst>
          </p:cNvPr>
          <p:cNvSpPr txBox="1"/>
          <p:nvPr/>
        </p:nvSpPr>
        <p:spPr>
          <a:xfrm>
            <a:off x="2833577" y="2460724"/>
            <a:ext cx="288142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Solución de un medicamento preparado</a:t>
            </a:r>
          </a:p>
          <a:p>
            <a:pPr algn="just"/>
            <a:r>
              <a:rPr lang="es-ES" sz="1200" dirty="0"/>
              <a:t>para administrar en pequeñas cantidades,</a:t>
            </a:r>
          </a:p>
          <a:p>
            <a:pPr algn="just"/>
            <a:r>
              <a:rPr lang="es-ES" sz="1200" dirty="0"/>
              <a:t>principalmente en las mucosas.</a:t>
            </a:r>
            <a:endParaRPr lang="es-CO" sz="1200" dirty="0"/>
          </a:p>
        </p:txBody>
      </p:sp>
      <p:cxnSp>
        <p:nvCxnSpPr>
          <p:cNvPr id="44" name="Conector recto 43">
            <a:extLst>
              <a:ext uri="{FF2B5EF4-FFF2-40B4-BE49-F238E27FC236}">
                <a16:creationId xmlns:a16="http://schemas.microsoft.com/office/drawing/2014/main" xmlns="" id="{83013EAF-BB17-4D27-BF51-C39BA9CAF24D}"/>
              </a:ext>
            </a:extLst>
          </p:cNvPr>
          <p:cNvCxnSpPr/>
          <p:nvPr/>
        </p:nvCxnSpPr>
        <p:spPr>
          <a:xfrm flipV="1">
            <a:off x="2445489" y="3704176"/>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xmlns="" id="{19C33DE2-4D23-484A-8CA4-09382D329A72}"/>
              </a:ext>
            </a:extLst>
          </p:cNvPr>
          <p:cNvSpPr txBox="1"/>
          <p:nvPr/>
        </p:nvSpPr>
        <p:spPr>
          <a:xfrm>
            <a:off x="2828259" y="3362409"/>
            <a:ext cx="288142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Recipiente estéril de vidrio o plástico que suele contener una dosis de una solución para administrar por vía parenteral.</a:t>
            </a:r>
            <a:endParaRPr lang="es-CO" sz="1200" dirty="0"/>
          </a:p>
        </p:txBody>
      </p:sp>
      <p:cxnSp>
        <p:nvCxnSpPr>
          <p:cNvPr id="47" name="Conector recto 46">
            <a:extLst>
              <a:ext uri="{FF2B5EF4-FFF2-40B4-BE49-F238E27FC236}">
                <a16:creationId xmlns:a16="http://schemas.microsoft.com/office/drawing/2014/main" xmlns="" id="{4D149CD1-39D2-4BF7-B335-91DC8832C77D}"/>
              </a:ext>
            </a:extLst>
          </p:cNvPr>
          <p:cNvCxnSpPr/>
          <p:nvPr/>
        </p:nvCxnSpPr>
        <p:spPr>
          <a:xfrm flipV="1">
            <a:off x="2450806" y="478393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xmlns="" id="{34FEB6F4-ECD5-430F-8E76-5F7EE3FF6F36}"/>
              </a:ext>
            </a:extLst>
          </p:cNvPr>
          <p:cNvSpPr txBox="1"/>
          <p:nvPr/>
        </p:nvSpPr>
        <p:spPr>
          <a:xfrm>
            <a:off x="2838894" y="4265932"/>
            <a:ext cx="288142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Recipiente estéril que contiene un fármaco, habitualmente en forma de polvo seco liofilizado. Para su </a:t>
            </a:r>
            <a:r>
              <a:rPr lang="es-ES" sz="1200" dirty="0" smtClean="0"/>
              <a:t>administración </a:t>
            </a:r>
            <a:r>
              <a:rPr lang="es-ES" sz="1200" dirty="0"/>
              <a:t>se debe preparar en solución con un líquido.</a:t>
            </a:r>
            <a:endParaRPr lang="es-CO" sz="1200" dirty="0"/>
          </a:p>
        </p:txBody>
      </p:sp>
    </p:spTree>
    <p:extLst>
      <p:ext uri="{BB962C8B-B14F-4D97-AF65-F5344CB8AC3E}">
        <p14:creationId xmlns:p14="http://schemas.microsoft.com/office/powerpoint/2010/main" val="25777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1000"/>
                                        <p:tgtEl>
                                          <p:spTgt spid="45"/>
                                        </p:tgtEl>
                                      </p:cBhvr>
                                    </p:animEffect>
                                    <p:anim calcmode="lin" valueType="num">
                                      <p:cBhvr>
                                        <p:cTn id="69" dur="1000" fill="hold"/>
                                        <p:tgtEl>
                                          <p:spTgt spid="45"/>
                                        </p:tgtEl>
                                        <p:attrNameLst>
                                          <p:attrName>ppt_x</p:attrName>
                                        </p:attrNameLst>
                                      </p:cBhvr>
                                      <p:tavLst>
                                        <p:tav tm="0">
                                          <p:val>
                                            <p:strVal val="#ppt_x"/>
                                          </p:val>
                                        </p:tav>
                                        <p:tav tm="100000">
                                          <p:val>
                                            <p:strVal val="#ppt_x"/>
                                          </p:val>
                                        </p:tav>
                                      </p:tavLst>
                                    </p:anim>
                                    <p:anim calcmode="lin" valueType="num">
                                      <p:cBhvr>
                                        <p:cTn id="7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0"/>
                                        <p:tgtEl>
                                          <p:spTgt spid="38"/>
                                        </p:tgtEl>
                                      </p:cBhvr>
                                    </p:animEffect>
                                    <p:anim calcmode="lin" valueType="num">
                                      <p:cBhvr>
                                        <p:cTn id="76" dur="1000" fill="hold"/>
                                        <p:tgtEl>
                                          <p:spTgt spid="38"/>
                                        </p:tgtEl>
                                        <p:attrNameLst>
                                          <p:attrName>ppt_x</p:attrName>
                                        </p:attrNameLst>
                                      </p:cBhvr>
                                      <p:tavLst>
                                        <p:tav tm="0">
                                          <p:val>
                                            <p:strVal val="#ppt_x"/>
                                          </p:val>
                                        </p:tav>
                                        <p:tav tm="100000">
                                          <p:val>
                                            <p:strVal val="#ppt_x"/>
                                          </p:val>
                                        </p:tav>
                                      </p:tavLst>
                                    </p:anim>
                                    <p:anim calcmode="lin" valueType="num">
                                      <p:cBhvr>
                                        <p:cTn id="77" dur="1000" fill="hold"/>
                                        <p:tgtEl>
                                          <p:spTgt spid="38"/>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1000"/>
                                        <p:tgtEl>
                                          <p:spTgt spid="47"/>
                                        </p:tgtEl>
                                      </p:cBhvr>
                                    </p:animEffect>
                                    <p:anim calcmode="lin" valueType="num">
                                      <p:cBhvr>
                                        <p:cTn id="81" dur="1000" fill="hold"/>
                                        <p:tgtEl>
                                          <p:spTgt spid="47"/>
                                        </p:tgtEl>
                                        <p:attrNameLst>
                                          <p:attrName>ppt_x</p:attrName>
                                        </p:attrNameLst>
                                      </p:cBhvr>
                                      <p:tavLst>
                                        <p:tav tm="0">
                                          <p:val>
                                            <p:strVal val="#ppt_x"/>
                                          </p:val>
                                        </p:tav>
                                        <p:tav tm="100000">
                                          <p:val>
                                            <p:strVal val="#ppt_x"/>
                                          </p:val>
                                        </p:tav>
                                      </p:tavLst>
                                    </p:anim>
                                    <p:anim calcmode="lin" valueType="num">
                                      <p:cBhvr>
                                        <p:cTn id="82" dur="1000" fill="hold"/>
                                        <p:tgtEl>
                                          <p:spTgt spid="4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1000"/>
                                        <p:tgtEl>
                                          <p:spTgt spid="48"/>
                                        </p:tgtEl>
                                      </p:cBhvr>
                                    </p:animEffect>
                                    <p:anim calcmode="lin" valueType="num">
                                      <p:cBhvr>
                                        <p:cTn id="86" dur="1000" fill="hold"/>
                                        <p:tgtEl>
                                          <p:spTgt spid="48"/>
                                        </p:tgtEl>
                                        <p:attrNameLst>
                                          <p:attrName>ppt_x</p:attrName>
                                        </p:attrNameLst>
                                      </p:cBhvr>
                                      <p:tavLst>
                                        <p:tav tm="0">
                                          <p:val>
                                            <p:strVal val="#ppt_x"/>
                                          </p:val>
                                        </p:tav>
                                        <p:tav tm="100000">
                                          <p:val>
                                            <p:strVal val="#ppt_x"/>
                                          </p:val>
                                        </p:tav>
                                      </p:tavLst>
                                    </p:anim>
                                    <p:anim calcmode="lin" valueType="num">
                                      <p:cBhvr>
                                        <p:cTn id="8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5" grpId="0" animBg="1"/>
      <p:bldP spid="36" grpId="0" animBg="1"/>
      <p:bldP spid="37" grpId="0" animBg="1"/>
      <p:bldP spid="38" grpId="0" animBg="1"/>
      <p:bldP spid="41" grpId="0" animBg="1"/>
      <p:bldP spid="43" grpId="0" animBg="1"/>
      <p:bldP spid="45" grpId="0" animBg="1"/>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xmlns=""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xmlns="" id="{1762F3F2-71F8-4FEC-9719-3F4AD67E5B2B}"/>
              </a:ext>
            </a:extLst>
          </p:cNvPr>
          <p:cNvSpPr/>
          <p:nvPr/>
        </p:nvSpPr>
        <p:spPr>
          <a:xfrm>
            <a:off x="1871330" y="530958"/>
            <a:ext cx="4614531" cy="3935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SOLUCIONES</a:t>
            </a:r>
          </a:p>
        </p:txBody>
      </p:sp>
      <p:pic>
        <p:nvPicPr>
          <p:cNvPr id="2" name="Imagen 1">
            <a:extLst>
              <a:ext uri="{FF2B5EF4-FFF2-40B4-BE49-F238E27FC236}">
                <a16:creationId xmlns:a16="http://schemas.microsoft.com/office/drawing/2014/main" xmlns="" id="{63445B46-DE48-4617-A8F1-4C2B6A0D4278}"/>
              </a:ext>
            </a:extLst>
          </p:cNvPr>
          <p:cNvPicPr>
            <a:picLocks noChangeAspect="1"/>
          </p:cNvPicPr>
          <p:nvPr/>
        </p:nvPicPr>
        <p:blipFill>
          <a:blip r:embed="rId2"/>
          <a:stretch>
            <a:fillRect/>
          </a:stretch>
        </p:blipFill>
        <p:spPr>
          <a:xfrm>
            <a:off x="181032" y="924462"/>
            <a:ext cx="2143125" cy="2143125"/>
          </a:xfrm>
          <a:prstGeom prst="rect">
            <a:avLst/>
          </a:prstGeom>
        </p:spPr>
      </p:pic>
      <p:pic>
        <p:nvPicPr>
          <p:cNvPr id="1026" name="Picture 2" descr="CETIRIZINA 1% GOTAS 15 ML MEMPHIS - FarmaPalacio">
            <a:extLst>
              <a:ext uri="{FF2B5EF4-FFF2-40B4-BE49-F238E27FC236}">
                <a16:creationId xmlns:a16="http://schemas.microsoft.com/office/drawing/2014/main" xmlns="" id="{C785A3A9-6440-483E-B8CF-3B1DC29C0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750" y="98737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xmlns="" id="{664F5755-FAE1-48C6-96D2-D5C6F68CE12A}"/>
              </a:ext>
            </a:extLst>
          </p:cNvPr>
          <p:cNvPicPr>
            <a:picLocks noChangeAspect="1"/>
          </p:cNvPicPr>
          <p:nvPr/>
        </p:nvPicPr>
        <p:blipFill>
          <a:blip r:embed="rId4"/>
          <a:stretch>
            <a:fillRect/>
          </a:stretch>
        </p:blipFill>
        <p:spPr>
          <a:xfrm>
            <a:off x="4768040" y="987376"/>
            <a:ext cx="2525895" cy="2143125"/>
          </a:xfrm>
          <a:prstGeom prst="rect">
            <a:avLst/>
          </a:prstGeom>
        </p:spPr>
      </p:pic>
      <p:pic>
        <p:nvPicPr>
          <p:cNvPr id="5" name="Imagen 4">
            <a:extLst>
              <a:ext uri="{FF2B5EF4-FFF2-40B4-BE49-F238E27FC236}">
                <a16:creationId xmlns:a16="http://schemas.microsoft.com/office/drawing/2014/main" xmlns="" id="{758BCAFF-006B-4C8F-9479-6D1928FD9569}"/>
              </a:ext>
            </a:extLst>
          </p:cNvPr>
          <p:cNvPicPr>
            <a:picLocks noChangeAspect="1"/>
          </p:cNvPicPr>
          <p:nvPr/>
        </p:nvPicPr>
        <p:blipFill>
          <a:blip r:embed="rId5"/>
          <a:stretch>
            <a:fillRect/>
          </a:stretch>
        </p:blipFill>
        <p:spPr>
          <a:xfrm>
            <a:off x="6691755" y="987376"/>
            <a:ext cx="2352675" cy="1943100"/>
          </a:xfrm>
          <a:prstGeom prst="rect">
            <a:avLst/>
          </a:prstGeom>
        </p:spPr>
      </p:pic>
      <p:pic>
        <p:nvPicPr>
          <p:cNvPr id="7" name="Imagen 6">
            <a:extLst>
              <a:ext uri="{FF2B5EF4-FFF2-40B4-BE49-F238E27FC236}">
                <a16:creationId xmlns:a16="http://schemas.microsoft.com/office/drawing/2014/main" xmlns="" id="{0E7F770B-6DFD-414D-95BD-916E6A9FA197}"/>
              </a:ext>
            </a:extLst>
          </p:cNvPr>
          <p:cNvPicPr>
            <a:picLocks noChangeAspect="1"/>
          </p:cNvPicPr>
          <p:nvPr/>
        </p:nvPicPr>
        <p:blipFill>
          <a:blip r:embed="rId6"/>
          <a:stretch>
            <a:fillRect/>
          </a:stretch>
        </p:blipFill>
        <p:spPr>
          <a:xfrm>
            <a:off x="637842" y="3193415"/>
            <a:ext cx="2466975" cy="1585497"/>
          </a:xfrm>
          <a:prstGeom prst="rect">
            <a:avLst/>
          </a:prstGeom>
        </p:spPr>
      </p:pic>
      <p:pic>
        <p:nvPicPr>
          <p:cNvPr id="8" name="Imagen 7">
            <a:extLst>
              <a:ext uri="{FF2B5EF4-FFF2-40B4-BE49-F238E27FC236}">
                <a16:creationId xmlns:a16="http://schemas.microsoft.com/office/drawing/2014/main" xmlns="" id="{635691E4-3C42-4BBC-956D-62F9B6E1AE7C}"/>
              </a:ext>
            </a:extLst>
          </p:cNvPr>
          <p:cNvPicPr>
            <a:picLocks noChangeAspect="1"/>
          </p:cNvPicPr>
          <p:nvPr/>
        </p:nvPicPr>
        <p:blipFill>
          <a:blip r:embed="rId7"/>
          <a:stretch>
            <a:fillRect/>
          </a:stretch>
        </p:blipFill>
        <p:spPr>
          <a:xfrm>
            <a:off x="4190336" y="3067587"/>
            <a:ext cx="2295525" cy="1990725"/>
          </a:xfrm>
          <a:prstGeom prst="rect">
            <a:avLst/>
          </a:prstGeom>
        </p:spPr>
      </p:pic>
    </p:spTree>
    <p:extLst>
      <p:ext uri="{BB962C8B-B14F-4D97-AF65-F5344CB8AC3E}">
        <p14:creationId xmlns:p14="http://schemas.microsoft.com/office/powerpoint/2010/main" val="23197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xmlns=""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xmlns="" id="{1762F3F2-71F8-4FEC-9719-3F4AD67E5B2B}"/>
              </a:ext>
            </a:extLst>
          </p:cNvPr>
          <p:cNvSpPr/>
          <p:nvPr/>
        </p:nvSpPr>
        <p:spPr>
          <a:xfrm>
            <a:off x="1871330" y="530958"/>
            <a:ext cx="4614531" cy="393504"/>
          </a:xfrm>
          <a:prstGeom prst="roundRect">
            <a:avLst/>
          </a:prstGeom>
          <a:solidFill>
            <a:schemeClr val="tx1">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SUSPENSIONES</a:t>
            </a:r>
          </a:p>
        </p:txBody>
      </p:sp>
      <p:cxnSp>
        <p:nvCxnSpPr>
          <p:cNvPr id="30" name="Conector recto 29">
            <a:extLst>
              <a:ext uri="{FF2B5EF4-FFF2-40B4-BE49-F238E27FC236}">
                <a16:creationId xmlns:a16="http://schemas.microsoft.com/office/drawing/2014/main" xmlns="" id="{B3E1DC2F-2E44-4A7F-BAB2-51353A657B20}"/>
              </a:ext>
            </a:extLst>
          </p:cNvPr>
          <p:cNvCxnSpPr>
            <a:cxnSpLocks/>
          </p:cNvCxnSpPr>
          <p:nvPr/>
        </p:nvCxnSpPr>
        <p:spPr>
          <a:xfrm flipH="1">
            <a:off x="233915" y="738640"/>
            <a:ext cx="31901" cy="402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xmlns="" id="{CE8980AE-8F6E-4EA1-8FF0-5D81A5254178}"/>
              </a:ext>
            </a:extLst>
          </p:cNvPr>
          <p:cNvCxnSpPr/>
          <p:nvPr/>
        </p:nvCxnSpPr>
        <p:spPr>
          <a:xfrm>
            <a:off x="255181" y="1754529"/>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xmlns="" id="{54F01CAC-0D6D-411B-B955-7D94473F3D3E}"/>
              </a:ext>
            </a:extLst>
          </p:cNvPr>
          <p:cNvCxnSpPr/>
          <p:nvPr/>
        </p:nvCxnSpPr>
        <p:spPr>
          <a:xfrm>
            <a:off x="265814" y="2678087"/>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xmlns="" id="{C3954981-AA45-4BB2-A3C3-6E930320D7EE}"/>
              </a:ext>
            </a:extLst>
          </p:cNvPr>
          <p:cNvCxnSpPr/>
          <p:nvPr/>
        </p:nvCxnSpPr>
        <p:spPr>
          <a:xfrm>
            <a:off x="255181" y="3360470"/>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xmlns="" id="{F2503453-F64B-45C3-A7F0-395E6127A6C7}"/>
              </a:ext>
            </a:extLst>
          </p:cNvPr>
          <p:cNvCxnSpPr/>
          <p:nvPr/>
        </p:nvCxnSpPr>
        <p:spPr>
          <a:xfrm>
            <a:off x="260498" y="4132560"/>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xmlns="" id="{1931FE64-8DA9-487E-B215-7BDA835D73E6}"/>
              </a:ext>
            </a:extLst>
          </p:cNvPr>
          <p:cNvSpPr txBox="1"/>
          <p:nvPr/>
        </p:nvSpPr>
        <p:spPr>
          <a:xfrm>
            <a:off x="483781" y="1616030"/>
            <a:ext cx="1116419" cy="276999"/>
          </a:xfrm>
          <a:prstGeom prst="rect">
            <a:avLst/>
          </a:prstGeom>
          <a:noFill/>
          <a:ln>
            <a:solidFill>
              <a:schemeClr val="accent1"/>
            </a:solidFill>
          </a:ln>
        </p:spPr>
        <p:txBody>
          <a:bodyPr wrap="square" rtlCol="0">
            <a:spAutoFit/>
          </a:bodyPr>
          <a:lstStyle/>
          <a:p>
            <a:pPr algn="ctr"/>
            <a:r>
              <a:rPr lang="es-CO" sz="1200" b="1" dirty="0"/>
              <a:t>GEL</a:t>
            </a:r>
          </a:p>
        </p:txBody>
      </p:sp>
      <p:sp>
        <p:nvSpPr>
          <p:cNvPr id="36" name="CuadroTexto 35">
            <a:extLst>
              <a:ext uri="{FF2B5EF4-FFF2-40B4-BE49-F238E27FC236}">
                <a16:creationId xmlns:a16="http://schemas.microsoft.com/office/drawing/2014/main" xmlns="" id="{77C28BC2-7E0D-42A9-828D-F48ACB8B67D2}"/>
              </a:ext>
            </a:extLst>
          </p:cNvPr>
          <p:cNvSpPr txBox="1"/>
          <p:nvPr/>
        </p:nvSpPr>
        <p:spPr>
          <a:xfrm>
            <a:off x="489098" y="2479245"/>
            <a:ext cx="1116419" cy="276999"/>
          </a:xfrm>
          <a:prstGeom prst="rect">
            <a:avLst/>
          </a:prstGeom>
          <a:noFill/>
          <a:ln>
            <a:solidFill>
              <a:schemeClr val="accent1"/>
            </a:solidFill>
          </a:ln>
        </p:spPr>
        <p:txBody>
          <a:bodyPr wrap="square" rtlCol="0">
            <a:spAutoFit/>
          </a:bodyPr>
          <a:lstStyle/>
          <a:p>
            <a:pPr algn="ctr"/>
            <a:r>
              <a:rPr lang="es-CO" sz="1200" b="1" dirty="0"/>
              <a:t>LOCIÓN</a:t>
            </a:r>
          </a:p>
        </p:txBody>
      </p:sp>
      <p:sp>
        <p:nvSpPr>
          <p:cNvPr id="37" name="CuadroTexto 36">
            <a:extLst>
              <a:ext uri="{FF2B5EF4-FFF2-40B4-BE49-F238E27FC236}">
                <a16:creationId xmlns:a16="http://schemas.microsoft.com/office/drawing/2014/main" xmlns="" id="{B05E45B2-DB1A-4C46-9806-0D40BE57B2C0}"/>
              </a:ext>
            </a:extLst>
          </p:cNvPr>
          <p:cNvSpPr txBox="1"/>
          <p:nvPr/>
        </p:nvSpPr>
        <p:spPr>
          <a:xfrm>
            <a:off x="478465" y="3166276"/>
            <a:ext cx="1116419" cy="276999"/>
          </a:xfrm>
          <a:prstGeom prst="rect">
            <a:avLst/>
          </a:prstGeom>
          <a:noFill/>
          <a:ln>
            <a:solidFill>
              <a:schemeClr val="accent1"/>
            </a:solidFill>
          </a:ln>
        </p:spPr>
        <p:txBody>
          <a:bodyPr wrap="square" rtlCol="0">
            <a:spAutoFit/>
          </a:bodyPr>
          <a:lstStyle/>
          <a:p>
            <a:pPr algn="ctr"/>
            <a:r>
              <a:rPr lang="es-CO" sz="1200" b="1" dirty="0"/>
              <a:t>PASTA</a:t>
            </a:r>
          </a:p>
        </p:txBody>
      </p:sp>
      <p:sp>
        <p:nvSpPr>
          <p:cNvPr id="38" name="CuadroTexto 37">
            <a:extLst>
              <a:ext uri="{FF2B5EF4-FFF2-40B4-BE49-F238E27FC236}">
                <a16:creationId xmlns:a16="http://schemas.microsoft.com/office/drawing/2014/main" xmlns="" id="{9CCDA783-02EC-4659-8EE0-EDAF4DBA57AE}"/>
              </a:ext>
            </a:extLst>
          </p:cNvPr>
          <p:cNvSpPr txBox="1"/>
          <p:nvPr/>
        </p:nvSpPr>
        <p:spPr>
          <a:xfrm>
            <a:off x="494415" y="3994060"/>
            <a:ext cx="1116419" cy="276999"/>
          </a:xfrm>
          <a:prstGeom prst="rect">
            <a:avLst/>
          </a:prstGeom>
          <a:noFill/>
          <a:ln>
            <a:solidFill>
              <a:schemeClr val="accent1"/>
            </a:solidFill>
          </a:ln>
        </p:spPr>
        <p:txBody>
          <a:bodyPr wrap="square" rtlCol="0">
            <a:spAutoFit/>
          </a:bodyPr>
          <a:lstStyle/>
          <a:p>
            <a:pPr algn="ctr"/>
            <a:r>
              <a:rPr lang="es-CO" sz="1200" b="1" dirty="0"/>
              <a:t>SUPOSITORIO</a:t>
            </a:r>
          </a:p>
        </p:txBody>
      </p:sp>
      <p:cxnSp>
        <p:nvCxnSpPr>
          <p:cNvPr id="10" name="Conector recto 9">
            <a:extLst>
              <a:ext uri="{FF2B5EF4-FFF2-40B4-BE49-F238E27FC236}">
                <a16:creationId xmlns:a16="http://schemas.microsoft.com/office/drawing/2014/main" xmlns="" id="{13ACA9DE-A142-4BD0-A14E-974F3D36E75B}"/>
              </a:ext>
            </a:extLst>
          </p:cNvPr>
          <p:cNvCxnSpPr>
            <a:endCxn id="29" idx="1"/>
          </p:cNvCxnSpPr>
          <p:nvPr/>
        </p:nvCxnSpPr>
        <p:spPr>
          <a:xfrm flipV="1">
            <a:off x="265814" y="727710"/>
            <a:ext cx="1605516" cy="1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xmlns="" id="{D3E59335-CD8B-4850-B936-D8BCA57F203C}"/>
              </a:ext>
            </a:extLst>
          </p:cNvPr>
          <p:cNvCxnSpPr>
            <a:stCxn id="35" idx="3"/>
          </p:cNvCxnSpPr>
          <p:nvPr/>
        </p:nvCxnSpPr>
        <p:spPr>
          <a:xfrm flipV="1">
            <a:off x="1600200" y="1754529"/>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xmlns="" id="{917732F1-4B48-4636-A0BD-56266F640A8F}"/>
              </a:ext>
            </a:extLst>
          </p:cNvPr>
          <p:cNvSpPr txBox="1"/>
          <p:nvPr/>
        </p:nvSpPr>
        <p:spPr>
          <a:xfrm>
            <a:off x="1988287" y="1431364"/>
            <a:ext cx="459326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Pequeñas partículas inorgánicas en un líquido (en reposo pueden quedar en estado semisólido y se vuelven líquidos al agitarlos) o de grandes moléculas entrelazadas en un medio </a:t>
            </a:r>
            <a:r>
              <a:rPr lang="es-ES" sz="1200" dirty="0" smtClean="0"/>
              <a:t>líquido.</a:t>
            </a:r>
            <a:endParaRPr lang="es-ES" sz="1200" dirty="0"/>
          </a:p>
        </p:txBody>
      </p:sp>
      <p:cxnSp>
        <p:nvCxnSpPr>
          <p:cNvPr id="42" name="Conector recto 41">
            <a:extLst>
              <a:ext uri="{FF2B5EF4-FFF2-40B4-BE49-F238E27FC236}">
                <a16:creationId xmlns:a16="http://schemas.microsoft.com/office/drawing/2014/main" xmlns="" id="{C5ACAE3B-D614-4B82-A0D4-19AE9CCBE371}"/>
              </a:ext>
            </a:extLst>
          </p:cNvPr>
          <p:cNvCxnSpPr/>
          <p:nvPr/>
        </p:nvCxnSpPr>
        <p:spPr>
          <a:xfrm flipV="1">
            <a:off x="1605517" y="2631919"/>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xmlns="" id="{C101AD57-0EA5-4B43-8956-A9EA1C750403}"/>
              </a:ext>
            </a:extLst>
          </p:cNvPr>
          <p:cNvSpPr txBox="1"/>
          <p:nvPr/>
        </p:nvSpPr>
        <p:spPr>
          <a:xfrm>
            <a:off x="1977656" y="2468244"/>
            <a:ext cx="460389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Es una suspensión en forma líquida de aplicación externa.</a:t>
            </a:r>
            <a:endParaRPr lang="es-CO" sz="1200" dirty="0"/>
          </a:p>
        </p:txBody>
      </p:sp>
      <p:cxnSp>
        <p:nvCxnSpPr>
          <p:cNvPr id="44" name="Conector recto 43">
            <a:extLst>
              <a:ext uri="{FF2B5EF4-FFF2-40B4-BE49-F238E27FC236}">
                <a16:creationId xmlns:a16="http://schemas.microsoft.com/office/drawing/2014/main" xmlns="" id="{83013EAF-BB17-4D27-BF51-C39BA9CAF24D}"/>
              </a:ext>
            </a:extLst>
          </p:cNvPr>
          <p:cNvCxnSpPr/>
          <p:nvPr/>
        </p:nvCxnSpPr>
        <p:spPr>
          <a:xfrm flipV="1">
            <a:off x="1594884" y="3302401"/>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xmlns="" id="{19C33DE2-4D23-484A-8CA4-09382D329A72}"/>
              </a:ext>
            </a:extLst>
          </p:cNvPr>
          <p:cNvSpPr txBox="1"/>
          <p:nvPr/>
        </p:nvSpPr>
        <p:spPr>
          <a:xfrm>
            <a:off x="1977654" y="3052940"/>
            <a:ext cx="460389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Suspensión espesa y concentrada de polvos absorbentes dispersos en vaselina. Tras la aplicación, cuando se secan, se vuelven rígidas.</a:t>
            </a:r>
            <a:endParaRPr lang="es-CO" sz="1200" dirty="0"/>
          </a:p>
        </p:txBody>
      </p:sp>
      <p:cxnSp>
        <p:nvCxnSpPr>
          <p:cNvPr id="47" name="Conector recto 46">
            <a:extLst>
              <a:ext uri="{FF2B5EF4-FFF2-40B4-BE49-F238E27FC236}">
                <a16:creationId xmlns:a16="http://schemas.microsoft.com/office/drawing/2014/main" xmlns="" id="{4D149CD1-39D2-4BF7-B335-91DC8832C77D}"/>
              </a:ext>
            </a:extLst>
          </p:cNvPr>
          <p:cNvCxnSpPr/>
          <p:nvPr/>
        </p:nvCxnSpPr>
        <p:spPr>
          <a:xfrm flipV="1">
            <a:off x="1616151" y="413095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xmlns="" id="{34FEB6F4-ECD5-430F-8E76-5F7EE3FF6F36}"/>
              </a:ext>
            </a:extLst>
          </p:cNvPr>
          <p:cNvSpPr txBox="1"/>
          <p:nvPr/>
        </p:nvSpPr>
        <p:spPr>
          <a:xfrm>
            <a:off x="2014872" y="3797235"/>
            <a:ext cx="460389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Preparado sólido, habitualmente en una base de crema de cacao o gelatina. Se utilizan para la administración de medicación por vía rectal. Por vía vaginal se administran en forma de óvulos.</a:t>
            </a:r>
            <a:endParaRPr lang="es-CO" sz="1200" dirty="0"/>
          </a:p>
        </p:txBody>
      </p:sp>
      <p:cxnSp>
        <p:nvCxnSpPr>
          <p:cNvPr id="24" name="Conector recto 23">
            <a:extLst>
              <a:ext uri="{FF2B5EF4-FFF2-40B4-BE49-F238E27FC236}">
                <a16:creationId xmlns:a16="http://schemas.microsoft.com/office/drawing/2014/main" xmlns="" id="{21690A62-04F9-408E-845A-78A0A9632224}"/>
              </a:ext>
            </a:extLst>
          </p:cNvPr>
          <p:cNvCxnSpPr/>
          <p:nvPr/>
        </p:nvCxnSpPr>
        <p:spPr>
          <a:xfrm>
            <a:off x="233915" y="4766689"/>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xmlns="" id="{3EA02CE3-D426-4721-B7B0-2C8AEDABD0FE}"/>
              </a:ext>
            </a:extLst>
          </p:cNvPr>
          <p:cNvSpPr txBox="1"/>
          <p:nvPr/>
        </p:nvSpPr>
        <p:spPr>
          <a:xfrm>
            <a:off x="467832" y="4628189"/>
            <a:ext cx="1116419" cy="276999"/>
          </a:xfrm>
          <a:prstGeom prst="rect">
            <a:avLst/>
          </a:prstGeom>
          <a:noFill/>
          <a:ln>
            <a:solidFill>
              <a:schemeClr val="accent1"/>
            </a:solidFill>
          </a:ln>
        </p:spPr>
        <p:txBody>
          <a:bodyPr wrap="square" rtlCol="0">
            <a:spAutoFit/>
          </a:bodyPr>
          <a:lstStyle/>
          <a:p>
            <a:pPr algn="ctr"/>
            <a:r>
              <a:rPr lang="es-CO" sz="1200" b="1" dirty="0"/>
              <a:t>POMADAS</a:t>
            </a:r>
          </a:p>
        </p:txBody>
      </p:sp>
      <p:cxnSp>
        <p:nvCxnSpPr>
          <p:cNvPr id="26" name="Conector recto 25">
            <a:extLst>
              <a:ext uri="{FF2B5EF4-FFF2-40B4-BE49-F238E27FC236}">
                <a16:creationId xmlns:a16="http://schemas.microsoft.com/office/drawing/2014/main" xmlns="" id="{92833F2A-13C6-486A-BFAE-A581CA2613C4}"/>
              </a:ext>
            </a:extLst>
          </p:cNvPr>
          <p:cNvCxnSpPr/>
          <p:nvPr/>
        </p:nvCxnSpPr>
        <p:spPr>
          <a:xfrm flipV="1">
            <a:off x="1589568" y="4765087"/>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xmlns="" id="{00B9B80B-AD31-4D73-862E-423D61FF5C25}"/>
              </a:ext>
            </a:extLst>
          </p:cNvPr>
          <p:cNvSpPr txBox="1"/>
          <p:nvPr/>
        </p:nvSpPr>
        <p:spPr>
          <a:xfrm>
            <a:off x="1993605" y="4602973"/>
            <a:ext cx="462516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Suspensión en la que los medicamentos se mezclan con una base de vaselina, lanolina u otras sustancias grasas.</a:t>
            </a:r>
            <a:endParaRPr lang="es-CO" sz="1200" dirty="0"/>
          </a:p>
        </p:txBody>
      </p:sp>
    </p:spTree>
    <p:extLst>
      <p:ext uri="{BB962C8B-B14F-4D97-AF65-F5344CB8AC3E}">
        <p14:creationId xmlns:p14="http://schemas.microsoft.com/office/powerpoint/2010/main" val="401180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anim calcmode="lin" valueType="num">
                                      <p:cBhvr>
                                        <p:cTn id="44" dur="1000" fill="hold"/>
                                        <p:tgtEl>
                                          <p:spTgt spid="41"/>
                                        </p:tgtEl>
                                        <p:attrNameLst>
                                          <p:attrName>ppt_x</p:attrName>
                                        </p:attrNameLst>
                                      </p:cBhvr>
                                      <p:tavLst>
                                        <p:tav tm="0">
                                          <p:val>
                                            <p:strVal val="#ppt_x"/>
                                          </p:val>
                                        </p:tav>
                                        <p:tav tm="100000">
                                          <p:val>
                                            <p:strVal val="#ppt_x"/>
                                          </p:val>
                                        </p:tav>
                                      </p:tavLst>
                                    </p:anim>
                                    <p:anim calcmode="lin" valueType="num">
                                      <p:cBhvr>
                                        <p:cTn id="4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ppt_x"/>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ppt_x"/>
                                          </p:val>
                                        </p:tav>
                                        <p:tav tm="100000">
                                          <p:val>
                                            <p:strVal val="#ppt_x"/>
                                          </p:val>
                                        </p:tav>
                                      </p:tavLst>
                                    </p:anim>
                                    <p:anim calcmode="lin" valueType="num">
                                      <p:cBhvr additive="base">
                                        <p:cTn id="59" dur="500" fill="hold"/>
                                        <p:tgtEl>
                                          <p:spTgt spid="4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1000"/>
                                        <p:tgtEl>
                                          <p:spTgt spid="37"/>
                                        </p:tgtEl>
                                      </p:cBhvr>
                                    </p:animEffect>
                                    <p:anim calcmode="lin" valueType="num">
                                      <p:cBhvr>
                                        <p:cTn id="69" dur="1000" fill="hold"/>
                                        <p:tgtEl>
                                          <p:spTgt spid="37"/>
                                        </p:tgtEl>
                                        <p:attrNameLst>
                                          <p:attrName>ppt_x</p:attrName>
                                        </p:attrNameLst>
                                      </p:cBhvr>
                                      <p:tavLst>
                                        <p:tav tm="0">
                                          <p:val>
                                            <p:strVal val="#ppt_x"/>
                                          </p:val>
                                        </p:tav>
                                        <p:tav tm="100000">
                                          <p:val>
                                            <p:strVal val="#ppt_x"/>
                                          </p:val>
                                        </p:tav>
                                      </p:tavLst>
                                    </p:anim>
                                    <p:anim calcmode="lin" valueType="num">
                                      <p:cBhvr>
                                        <p:cTn id="70" dur="1000" fill="hold"/>
                                        <p:tgtEl>
                                          <p:spTgt spid="3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000"/>
                                        <p:tgtEl>
                                          <p:spTgt spid="44"/>
                                        </p:tgtEl>
                                      </p:cBhvr>
                                    </p:animEffect>
                                    <p:anim calcmode="lin" valueType="num">
                                      <p:cBhvr>
                                        <p:cTn id="79" dur="1000" fill="hold"/>
                                        <p:tgtEl>
                                          <p:spTgt spid="44"/>
                                        </p:tgtEl>
                                        <p:attrNameLst>
                                          <p:attrName>ppt_x</p:attrName>
                                        </p:attrNameLst>
                                      </p:cBhvr>
                                      <p:tavLst>
                                        <p:tav tm="0">
                                          <p:val>
                                            <p:strVal val="#ppt_x"/>
                                          </p:val>
                                        </p:tav>
                                        <p:tav tm="100000">
                                          <p:val>
                                            <p:strVal val="#ppt_x"/>
                                          </p:val>
                                        </p:tav>
                                      </p:tavLst>
                                    </p:anim>
                                    <p:anim calcmode="lin" valueType="num">
                                      <p:cBhvr>
                                        <p:cTn id="80" dur="1000" fill="hold"/>
                                        <p:tgtEl>
                                          <p:spTgt spid="4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ppt_x"/>
                                          </p:val>
                                        </p:tav>
                                        <p:tav tm="100000">
                                          <p:val>
                                            <p:strVal val="#ppt_x"/>
                                          </p:val>
                                        </p:tav>
                                      </p:tavLst>
                                    </p:anim>
                                    <p:anim calcmode="lin" valueType="num">
                                      <p:cBhvr additive="base">
                                        <p:cTn id="91" dur="500" fill="hold"/>
                                        <p:tgtEl>
                                          <p:spTgt spid="38"/>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additive="base">
                                        <p:cTn id="102" dur="500" fill="hold"/>
                                        <p:tgtEl>
                                          <p:spTgt spid="48"/>
                                        </p:tgtEl>
                                        <p:attrNameLst>
                                          <p:attrName>ppt_x</p:attrName>
                                        </p:attrNameLst>
                                      </p:cBhvr>
                                      <p:tavLst>
                                        <p:tav tm="0">
                                          <p:val>
                                            <p:strVal val="#ppt_x"/>
                                          </p:val>
                                        </p:tav>
                                        <p:tav tm="100000">
                                          <p:val>
                                            <p:strVal val="#ppt_x"/>
                                          </p:val>
                                        </p:tav>
                                      </p:tavLst>
                                    </p:anim>
                                    <p:anim calcmode="lin" valueType="num">
                                      <p:cBhvr additive="base">
                                        <p:cTn id="10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1000"/>
                                        <p:tgtEl>
                                          <p:spTgt spid="26"/>
                                        </p:tgtEl>
                                      </p:cBhvr>
                                    </p:animEffect>
                                    <p:anim calcmode="lin" valueType="num">
                                      <p:cBhvr>
                                        <p:cTn id="114" dur="1000" fill="hold"/>
                                        <p:tgtEl>
                                          <p:spTgt spid="26"/>
                                        </p:tgtEl>
                                        <p:attrNameLst>
                                          <p:attrName>ppt_x</p:attrName>
                                        </p:attrNameLst>
                                      </p:cBhvr>
                                      <p:tavLst>
                                        <p:tav tm="0">
                                          <p:val>
                                            <p:strVal val="#ppt_x"/>
                                          </p:val>
                                        </p:tav>
                                        <p:tav tm="100000">
                                          <p:val>
                                            <p:strVal val="#ppt_x"/>
                                          </p:val>
                                        </p:tav>
                                      </p:tavLst>
                                    </p:anim>
                                    <p:anim calcmode="lin" valueType="num">
                                      <p:cBhvr>
                                        <p:cTn id="115" dur="1000" fill="hold"/>
                                        <p:tgtEl>
                                          <p:spTgt spid="26"/>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1000"/>
                                        <p:tgtEl>
                                          <p:spTgt spid="24"/>
                                        </p:tgtEl>
                                      </p:cBhvr>
                                    </p:animEffect>
                                    <p:anim calcmode="lin" valueType="num">
                                      <p:cBhvr>
                                        <p:cTn id="119" dur="1000" fill="hold"/>
                                        <p:tgtEl>
                                          <p:spTgt spid="24"/>
                                        </p:tgtEl>
                                        <p:attrNameLst>
                                          <p:attrName>ppt_x</p:attrName>
                                        </p:attrNameLst>
                                      </p:cBhvr>
                                      <p:tavLst>
                                        <p:tav tm="0">
                                          <p:val>
                                            <p:strVal val="#ppt_x"/>
                                          </p:val>
                                        </p:tav>
                                        <p:tav tm="100000">
                                          <p:val>
                                            <p:strVal val="#ppt_x"/>
                                          </p:val>
                                        </p:tav>
                                      </p:tavLst>
                                    </p:anim>
                                    <p:anim calcmode="lin" valueType="num">
                                      <p:cBhvr>
                                        <p:cTn id="120" dur="1000" fill="hold"/>
                                        <p:tgtEl>
                                          <p:spTgt spid="2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fade">
                                      <p:cBhvr>
                                        <p:cTn id="123" dur="1000"/>
                                        <p:tgtEl>
                                          <p:spTgt spid="55"/>
                                        </p:tgtEl>
                                      </p:cBhvr>
                                    </p:animEffect>
                                    <p:anim calcmode="lin" valueType="num">
                                      <p:cBhvr>
                                        <p:cTn id="124" dur="1000" fill="hold"/>
                                        <p:tgtEl>
                                          <p:spTgt spid="55"/>
                                        </p:tgtEl>
                                        <p:attrNameLst>
                                          <p:attrName>ppt_x</p:attrName>
                                        </p:attrNameLst>
                                      </p:cBhvr>
                                      <p:tavLst>
                                        <p:tav tm="0">
                                          <p:val>
                                            <p:strVal val="#ppt_x"/>
                                          </p:val>
                                        </p:tav>
                                        <p:tav tm="100000">
                                          <p:val>
                                            <p:strVal val="#ppt_x"/>
                                          </p:val>
                                        </p:tav>
                                      </p:tavLst>
                                    </p:anim>
                                    <p:anim calcmode="lin" valueType="num">
                                      <p:cBhvr>
                                        <p:cTn id="12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5" grpId="0" animBg="1"/>
      <p:bldP spid="36" grpId="0" animBg="1"/>
      <p:bldP spid="37" grpId="0" animBg="1"/>
      <p:bldP spid="38" grpId="0" animBg="1"/>
      <p:bldP spid="41" grpId="0" animBg="1"/>
      <p:bldP spid="43" grpId="0" animBg="1"/>
      <p:bldP spid="45" grpId="0" animBg="1"/>
      <p:bldP spid="48" grpId="0" animBg="1"/>
      <p:bldP spid="25" grpId="0" animBg="1"/>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xmlns=""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xmlns="" id="{1762F3F2-71F8-4FEC-9719-3F4AD67E5B2B}"/>
              </a:ext>
            </a:extLst>
          </p:cNvPr>
          <p:cNvSpPr/>
          <p:nvPr/>
        </p:nvSpPr>
        <p:spPr>
          <a:xfrm>
            <a:off x="1871330" y="530958"/>
            <a:ext cx="4614531" cy="393504"/>
          </a:xfrm>
          <a:prstGeom prst="roundRect">
            <a:avLst/>
          </a:prstGeom>
          <a:solidFill>
            <a:schemeClr val="tx1">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SUSPENSIONES</a:t>
            </a:r>
          </a:p>
        </p:txBody>
      </p:sp>
      <p:pic>
        <p:nvPicPr>
          <p:cNvPr id="2" name="Imagen 1">
            <a:extLst>
              <a:ext uri="{FF2B5EF4-FFF2-40B4-BE49-F238E27FC236}">
                <a16:creationId xmlns:a16="http://schemas.microsoft.com/office/drawing/2014/main" xmlns="" id="{89D7D67A-5F49-429E-8066-5620A1EA3263}"/>
              </a:ext>
            </a:extLst>
          </p:cNvPr>
          <p:cNvPicPr>
            <a:picLocks noChangeAspect="1"/>
          </p:cNvPicPr>
          <p:nvPr/>
        </p:nvPicPr>
        <p:blipFill>
          <a:blip r:embed="rId2"/>
          <a:stretch>
            <a:fillRect/>
          </a:stretch>
        </p:blipFill>
        <p:spPr>
          <a:xfrm>
            <a:off x="1627809" y="1211223"/>
            <a:ext cx="3083441" cy="1360635"/>
          </a:xfrm>
          <a:prstGeom prst="rect">
            <a:avLst/>
          </a:prstGeom>
        </p:spPr>
      </p:pic>
      <p:pic>
        <p:nvPicPr>
          <p:cNvPr id="3" name="Imagen 2">
            <a:extLst>
              <a:ext uri="{FF2B5EF4-FFF2-40B4-BE49-F238E27FC236}">
                <a16:creationId xmlns:a16="http://schemas.microsoft.com/office/drawing/2014/main" xmlns="" id="{4E44CA1A-AB34-4B07-A19D-82CCAE67453D}"/>
              </a:ext>
            </a:extLst>
          </p:cNvPr>
          <p:cNvPicPr>
            <a:picLocks noChangeAspect="1"/>
          </p:cNvPicPr>
          <p:nvPr/>
        </p:nvPicPr>
        <p:blipFill>
          <a:blip r:embed="rId3"/>
          <a:stretch>
            <a:fillRect/>
          </a:stretch>
        </p:blipFill>
        <p:spPr>
          <a:xfrm>
            <a:off x="5492855" y="924462"/>
            <a:ext cx="3083441" cy="2143125"/>
          </a:xfrm>
          <a:prstGeom prst="rect">
            <a:avLst/>
          </a:prstGeom>
        </p:spPr>
      </p:pic>
      <p:pic>
        <p:nvPicPr>
          <p:cNvPr id="4" name="Imagen 3">
            <a:extLst>
              <a:ext uri="{FF2B5EF4-FFF2-40B4-BE49-F238E27FC236}">
                <a16:creationId xmlns:a16="http://schemas.microsoft.com/office/drawing/2014/main" xmlns="" id="{E25CDE5A-9EA6-42DB-9488-32A270AC14C9}"/>
              </a:ext>
            </a:extLst>
          </p:cNvPr>
          <p:cNvPicPr>
            <a:picLocks noChangeAspect="1"/>
          </p:cNvPicPr>
          <p:nvPr/>
        </p:nvPicPr>
        <p:blipFill>
          <a:blip r:embed="rId4"/>
          <a:stretch>
            <a:fillRect/>
          </a:stretch>
        </p:blipFill>
        <p:spPr>
          <a:xfrm>
            <a:off x="427628" y="2393322"/>
            <a:ext cx="2143125" cy="2143125"/>
          </a:xfrm>
          <a:prstGeom prst="rect">
            <a:avLst/>
          </a:prstGeom>
        </p:spPr>
      </p:pic>
      <p:pic>
        <p:nvPicPr>
          <p:cNvPr id="5" name="Imagen 4">
            <a:extLst>
              <a:ext uri="{FF2B5EF4-FFF2-40B4-BE49-F238E27FC236}">
                <a16:creationId xmlns:a16="http://schemas.microsoft.com/office/drawing/2014/main" xmlns="" id="{651F71E4-B810-4D18-8E48-304769095E5D}"/>
              </a:ext>
            </a:extLst>
          </p:cNvPr>
          <p:cNvPicPr>
            <a:picLocks noChangeAspect="1"/>
          </p:cNvPicPr>
          <p:nvPr/>
        </p:nvPicPr>
        <p:blipFill>
          <a:blip r:embed="rId5"/>
          <a:stretch>
            <a:fillRect/>
          </a:stretch>
        </p:blipFill>
        <p:spPr>
          <a:xfrm>
            <a:off x="2836678" y="2822722"/>
            <a:ext cx="2057400" cy="2219325"/>
          </a:xfrm>
          <a:prstGeom prst="rect">
            <a:avLst/>
          </a:prstGeom>
        </p:spPr>
      </p:pic>
      <p:pic>
        <p:nvPicPr>
          <p:cNvPr id="7" name="Imagen 6">
            <a:extLst>
              <a:ext uri="{FF2B5EF4-FFF2-40B4-BE49-F238E27FC236}">
                <a16:creationId xmlns:a16="http://schemas.microsoft.com/office/drawing/2014/main" xmlns="" id="{861B7CF4-E024-4BD5-BE5E-9EA829B2730D}"/>
              </a:ext>
            </a:extLst>
          </p:cNvPr>
          <p:cNvPicPr>
            <a:picLocks noChangeAspect="1"/>
          </p:cNvPicPr>
          <p:nvPr/>
        </p:nvPicPr>
        <p:blipFill>
          <a:blip r:embed="rId6"/>
          <a:stretch>
            <a:fillRect/>
          </a:stretch>
        </p:blipFill>
        <p:spPr>
          <a:xfrm>
            <a:off x="5673055" y="2680401"/>
            <a:ext cx="2143125" cy="2143125"/>
          </a:xfrm>
          <a:prstGeom prst="rect">
            <a:avLst/>
          </a:prstGeom>
        </p:spPr>
      </p:pic>
    </p:spTree>
    <p:extLst>
      <p:ext uri="{BB962C8B-B14F-4D97-AF65-F5344CB8AC3E}">
        <p14:creationId xmlns:p14="http://schemas.microsoft.com/office/powerpoint/2010/main" val="45813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SEMISÓLIDAS</a:t>
            </a:r>
          </a:p>
        </p:txBody>
      </p:sp>
    </p:spTree>
    <p:extLst>
      <p:ext uri="{BB962C8B-B14F-4D97-AF65-F5344CB8AC3E}">
        <p14:creationId xmlns:p14="http://schemas.microsoft.com/office/powerpoint/2010/main" val="100596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1531088" y="7291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2. INTRODUCCIÓN</a:t>
            </a:r>
            <a:endParaRPr lang="es-ES" sz="24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xmlns="" id="{1F8AD9A7-F1EC-40BD-8EFB-ED2EB6EAEDAA}"/>
              </a:ext>
            </a:extLst>
          </p:cNvPr>
          <p:cNvSpPr txBox="1"/>
          <p:nvPr/>
        </p:nvSpPr>
        <p:spPr>
          <a:xfrm>
            <a:off x="414670" y="999460"/>
            <a:ext cx="8335925" cy="646331"/>
          </a:xfrm>
          <a:prstGeom prst="rect">
            <a:avLst/>
          </a:prstGeom>
          <a:noFill/>
        </p:spPr>
        <p:txBody>
          <a:bodyPr wrap="square" rtlCol="0">
            <a:spAutoFit/>
          </a:bodyPr>
          <a:lstStyle/>
          <a:p>
            <a:pPr marL="285750" indent="-285750">
              <a:buFont typeface="Wingdings" panose="05000000000000000000" pitchFamily="2" charset="2"/>
              <a:buChar char="ü"/>
            </a:pPr>
            <a:endParaRPr lang="es-CO" dirty="0"/>
          </a:p>
          <a:p>
            <a:pPr marL="285750" indent="-285750">
              <a:buFont typeface="Wingdings" panose="05000000000000000000" pitchFamily="2" charset="2"/>
              <a:buChar char="ü"/>
            </a:pPr>
            <a:endParaRPr lang="es-CO" dirty="0"/>
          </a:p>
        </p:txBody>
      </p:sp>
      <p:sp>
        <p:nvSpPr>
          <p:cNvPr id="3" name="CuadroTexto 2">
            <a:extLst>
              <a:ext uri="{FF2B5EF4-FFF2-40B4-BE49-F238E27FC236}">
                <a16:creationId xmlns:a16="http://schemas.microsoft.com/office/drawing/2014/main" xmlns="" id="{A2C7BA4E-2931-48D9-8B65-359447B585C2}"/>
              </a:ext>
            </a:extLst>
          </p:cNvPr>
          <p:cNvSpPr txBox="1"/>
          <p:nvPr/>
        </p:nvSpPr>
        <p:spPr>
          <a:xfrm>
            <a:off x="138223" y="999460"/>
            <a:ext cx="8750596" cy="3416320"/>
          </a:xfrm>
          <a:prstGeom prst="rect">
            <a:avLst/>
          </a:prstGeom>
          <a:noFill/>
        </p:spPr>
        <p:txBody>
          <a:bodyPr wrap="square" rtlCol="0">
            <a:spAutoFit/>
          </a:bodyPr>
          <a:lstStyle/>
          <a:p>
            <a:pPr algn="just"/>
            <a:r>
              <a:rPr lang="es-ES" dirty="0"/>
              <a:t>El conocimiento integral del de los medicamentos es crucial para lograr el cumplimiento de las metas farmacoterapéuticas planteadas por el profesional de la salud. El objetivo de esta tema es que el estudiante comprenda la importancia de las formas farmacéuticas de un medicamento, su proceso dentro del organismo y como esto influye en el proceso de dispensación de estos.</a:t>
            </a:r>
          </a:p>
          <a:p>
            <a:pPr algn="just"/>
            <a:endParaRPr lang="es-ES" dirty="0"/>
          </a:p>
          <a:p>
            <a:pPr algn="just"/>
            <a:r>
              <a:rPr lang="es-ES" dirty="0"/>
              <a:t>Uno de los factores determinantes en la biodisponibilidad de un medicamento es sin duda la forma en que se dispone de un fármaco, considerando la forma farmacéutica en la que está formulado y la vía de administración . Lo anterior nos demuestra lo importante que es para un estudiante del área de la salud, tener conocimientos sólidos sobre las diferentes formas de presentación de los medicamentos a los cuales se enfrentará desde el inicio de su práctica formativa y después en el ejercicio de su profesión. </a:t>
            </a:r>
            <a:endParaRPr lang="es-CO" dirty="0"/>
          </a:p>
        </p:txBody>
      </p:sp>
    </p:spTree>
    <p:extLst>
      <p:ext uri="{BB962C8B-B14F-4D97-AF65-F5344CB8AC3E}">
        <p14:creationId xmlns:p14="http://schemas.microsoft.com/office/powerpoint/2010/main" val="210903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D83CBDF3-1775-445B-96E7-1CF2403B906D}"/>
              </a:ext>
            </a:extLst>
          </p:cNvPr>
          <p:cNvSpPr txBox="1"/>
          <p:nvPr/>
        </p:nvSpPr>
        <p:spPr>
          <a:xfrm>
            <a:off x="340242" y="1406680"/>
            <a:ext cx="2977116"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1800" b="1" i="0" u="none" strike="noStrike" baseline="0" dirty="0" smtClean="0">
                <a:solidFill>
                  <a:srgbClr val="000000"/>
                </a:solidFill>
                <a:latin typeface="Caecilia LT Std Light"/>
              </a:rPr>
              <a:t>Ungüento: </a:t>
            </a:r>
            <a:r>
              <a:rPr lang="es-ES" sz="1800" b="0" i="0" u="none" strike="noStrike" baseline="0" dirty="0" smtClean="0">
                <a:solidFill>
                  <a:srgbClr val="000000"/>
                </a:solidFill>
                <a:latin typeface="Caecilia LT Std Light"/>
              </a:rPr>
              <a:t>pomada en </a:t>
            </a:r>
            <a:r>
              <a:rPr lang="es-ES" sz="1800" b="0" i="0" u="none" strike="noStrike" baseline="0" dirty="0">
                <a:solidFill>
                  <a:srgbClr val="000000"/>
                </a:solidFill>
                <a:latin typeface="Caecilia LT Std Light"/>
              </a:rPr>
              <a:t>suspensión de elevada consistencia y, por lo tanto, reducida extensibilidad. </a:t>
            </a:r>
          </a:p>
          <a:p>
            <a:pPr algn="just"/>
            <a:endParaRPr lang="es-ES" dirty="0">
              <a:solidFill>
                <a:srgbClr val="000000"/>
              </a:solidFill>
              <a:latin typeface="Caecilia LT Std Light"/>
            </a:endParaRPr>
          </a:p>
          <a:p>
            <a:pPr algn="just"/>
            <a:endParaRPr lang="es-ES" sz="1800" b="0" i="0" u="none" strike="noStrike" baseline="0" dirty="0">
              <a:solidFill>
                <a:srgbClr val="000000"/>
              </a:solidFill>
              <a:latin typeface="Caecilia LT Std Light"/>
            </a:endParaRPr>
          </a:p>
          <a:p>
            <a:pPr algn="just"/>
            <a:r>
              <a:rPr lang="es-ES" sz="1800" b="1" i="0" u="none" strike="noStrike" baseline="0" dirty="0" smtClean="0">
                <a:solidFill>
                  <a:srgbClr val="000000"/>
                </a:solidFill>
                <a:latin typeface="Caecilia LT Std Light"/>
              </a:rPr>
              <a:t>Crema: </a:t>
            </a:r>
            <a:r>
              <a:rPr lang="es-ES" sz="1800" b="0" i="0" u="none" strike="noStrike" baseline="0" dirty="0" smtClean="0">
                <a:solidFill>
                  <a:srgbClr val="000000"/>
                </a:solidFill>
                <a:latin typeface="Caecilia LT Std Light"/>
              </a:rPr>
              <a:t>pomada en </a:t>
            </a:r>
            <a:r>
              <a:rPr lang="es-ES" sz="1800" b="0" i="0" u="none" strike="noStrike" baseline="0" dirty="0">
                <a:solidFill>
                  <a:srgbClr val="000000"/>
                </a:solidFill>
                <a:latin typeface="Caecilia LT Std Light"/>
              </a:rPr>
              <a:t>emulsión óleo-acuosa y de consistencia más fluida. </a:t>
            </a:r>
            <a:endParaRPr lang="es-CO" dirty="0"/>
          </a:p>
        </p:txBody>
      </p:sp>
      <p:sp>
        <p:nvSpPr>
          <p:cNvPr id="3" name="CuadroTexto 2">
            <a:extLst>
              <a:ext uri="{FF2B5EF4-FFF2-40B4-BE49-F238E27FC236}">
                <a16:creationId xmlns:a16="http://schemas.microsoft.com/office/drawing/2014/main" xmlns="" id="{5BB9254E-B59E-4742-B0BA-055A0EDE13A1}"/>
              </a:ext>
            </a:extLst>
          </p:cNvPr>
          <p:cNvSpPr txBox="1"/>
          <p:nvPr/>
        </p:nvSpPr>
        <p:spPr>
          <a:xfrm>
            <a:off x="265814" y="244549"/>
            <a:ext cx="7317475" cy="461665"/>
          </a:xfrm>
          <a:prstGeom prst="rect">
            <a:avLst/>
          </a:prstGeom>
          <a:noFill/>
        </p:spPr>
        <p:txBody>
          <a:bodyPr wrap="square" rtlCol="0">
            <a:spAutoFit/>
          </a:bodyPr>
          <a:lstStyle/>
          <a:p>
            <a:r>
              <a:rPr lang="es-CO" sz="2400" b="1" dirty="0"/>
              <a:t>CLASIFICACIÓN FORMAS FARMACÉUTICAS SEMISÓLIDAS</a:t>
            </a:r>
          </a:p>
        </p:txBody>
      </p:sp>
      <p:pic>
        <p:nvPicPr>
          <p:cNvPr id="2" name="Imagen 1">
            <a:extLst>
              <a:ext uri="{FF2B5EF4-FFF2-40B4-BE49-F238E27FC236}">
                <a16:creationId xmlns:a16="http://schemas.microsoft.com/office/drawing/2014/main" xmlns="" id="{E1BF5451-95C9-4837-84C3-A9F48AC95E53}"/>
              </a:ext>
            </a:extLst>
          </p:cNvPr>
          <p:cNvPicPr>
            <a:picLocks noChangeAspect="1"/>
          </p:cNvPicPr>
          <p:nvPr/>
        </p:nvPicPr>
        <p:blipFill>
          <a:blip r:embed="rId2"/>
          <a:stretch>
            <a:fillRect/>
          </a:stretch>
        </p:blipFill>
        <p:spPr>
          <a:xfrm>
            <a:off x="4659386" y="787474"/>
            <a:ext cx="2143125" cy="2143125"/>
          </a:xfrm>
          <a:prstGeom prst="rect">
            <a:avLst/>
          </a:prstGeom>
        </p:spPr>
      </p:pic>
      <p:pic>
        <p:nvPicPr>
          <p:cNvPr id="4" name="Imagen 3">
            <a:extLst>
              <a:ext uri="{FF2B5EF4-FFF2-40B4-BE49-F238E27FC236}">
                <a16:creationId xmlns:a16="http://schemas.microsoft.com/office/drawing/2014/main" xmlns="" id="{A6F06434-CED5-4C46-A2F6-9EB717CAFBDC}"/>
              </a:ext>
            </a:extLst>
          </p:cNvPr>
          <p:cNvPicPr>
            <a:picLocks noChangeAspect="1"/>
          </p:cNvPicPr>
          <p:nvPr/>
        </p:nvPicPr>
        <p:blipFill>
          <a:blip r:embed="rId3"/>
          <a:stretch>
            <a:fillRect/>
          </a:stretch>
        </p:blipFill>
        <p:spPr>
          <a:xfrm>
            <a:off x="3719512" y="3284463"/>
            <a:ext cx="2619375" cy="1743075"/>
          </a:xfrm>
          <a:prstGeom prst="rect">
            <a:avLst/>
          </a:prstGeom>
        </p:spPr>
      </p:pic>
      <p:pic>
        <p:nvPicPr>
          <p:cNvPr id="5" name="Imagen 4">
            <a:extLst>
              <a:ext uri="{FF2B5EF4-FFF2-40B4-BE49-F238E27FC236}">
                <a16:creationId xmlns:a16="http://schemas.microsoft.com/office/drawing/2014/main" xmlns="" id="{BDC392F4-B9D8-4F4E-AA92-E0A5CDA7367F}"/>
              </a:ext>
            </a:extLst>
          </p:cNvPr>
          <p:cNvPicPr>
            <a:picLocks noChangeAspect="1"/>
          </p:cNvPicPr>
          <p:nvPr/>
        </p:nvPicPr>
        <p:blipFill>
          <a:blip r:embed="rId4"/>
          <a:stretch>
            <a:fillRect/>
          </a:stretch>
        </p:blipFill>
        <p:spPr>
          <a:xfrm>
            <a:off x="6555747" y="3113013"/>
            <a:ext cx="2390775" cy="1914525"/>
          </a:xfrm>
          <a:prstGeom prst="rect">
            <a:avLst/>
          </a:prstGeom>
        </p:spPr>
      </p:pic>
    </p:spTree>
    <p:extLst>
      <p:ext uri="{BB962C8B-B14F-4D97-AF65-F5344CB8AC3E}">
        <p14:creationId xmlns:p14="http://schemas.microsoft.com/office/powerpoint/2010/main" val="327274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ESPECIALES</a:t>
            </a:r>
          </a:p>
        </p:txBody>
      </p:sp>
    </p:spTree>
    <p:extLst>
      <p:ext uri="{BB962C8B-B14F-4D97-AF65-F5344CB8AC3E}">
        <p14:creationId xmlns:p14="http://schemas.microsoft.com/office/powerpoint/2010/main" val="10126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477386" y="707196"/>
            <a:ext cx="3540642" cy="2046638"/>
          </a:xfrm>
          <a:prstGeom prst="downArrowCallout">
            <a:avLst/>
          </a:prstGeom>
          <a:solidFill>
            <a:schemeClr val="lt1">
              <a:alpha val="96000"/>
            </a:schemeClr>
          </a:solidFill>
          <a:ln w="41275"/>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Cartuchos </a:t>
            </a:r>
            <a:r>
              <a:rPr lang="es-ES" b="1" dirty="0" smtClean="0"/>
              <a:t>presurizados </a:t>
            </a:r>
            <a:endParaRPr lang="es-ES" b="1" dirty="0"/>
          </a:p>
          <a:p>
            <a:pPr algn="just"/>
            <a:endParaRPr lang="es-ES" sz="1400" dirty="0"/>
          </a:p>
          <a:p>
            <a:pPr algn="just"/>
            <a:r>
              <a:rPr lang="es-ES" sz="1400" dirty="0"/>
              <a:t>Envases metálicos en los que está el medicamento en forma líquida junto </a:t>
            </a:r>
            <a:r>
              <a:rPr lang="es-ES" sz="1400" dirty="0" smtClean="0"/>
              <a:t>con </a:t>
            </a:r>
            <a:r>
              <a:rPr lang="es-ES" sz="1400" dirty="0"/>
              <a:t>un gas propelente, para ser administrado por vía respiratoria.</a:t>
            </a:r>
            <a:endParaRPr lang="es-CO" sz="1400" dirty="0"/>
          </a:p>
        </p:txBody>
      </p:sp>
      <p:pic>
        <p:nvPicPr>
          <p:cNvPr id="4" name="Imagen 3">
            <a:extLst>
              <a:ext uri="{FF2B5EF4-FFF2-40B4-BE49-F238E27FC236}">
                <a16:creationId xmlns:a16="http://schemas.microsoft.com/office/drawing/2014/main" xmlns="" id="{FF85A537-63BD-4E6C-84A6-04DA22FBD473}"/>
              </a:ext>
            </a:extLst>
          </p:cNvPr>
          <p:cNvPicPr>
            <a:picLocks noChangeAspect="1"/>
          </p:cNvPicPr>
          <p:nvPr/>
        </p:nvPicPr>
        <p:blipFill>
          <a:blip r:embed="rId2"/>
          <a:stretch>
            <a:fillRect/>
          </a:stretch>
        </p:blipFill>
        <p:spPr>
          <a:xfrm>
            <a:off x="1243898" y="2832740"/>
            <a:ext cx="2466975" cy="1847850"/>
          </a:xfrm>
          <a:prstGeom prst="rect">
            <a:avLst/>
          </a:prstGeom>
        </p:spPr>
      </p:pic>
      <p:pic>
        <p:nvPicPr>
          <p:cNvPr id="5" name="Imagen 4">
            <a:extLst>
              <a:ext uri="{FF2B5EF4-FFF2-40B4-BE49-F238E27FC236}">
                <a16:creationId xmlns:a16="http://schemas.microsoft.com/office/drawing/2014/main" xmlns="" id="{FDB4C022-E457-4288-92AA-CD93F422CDED}"/>
              </a:ext>
            </a:extLst>
          </p:cNvPr>
          <p:cNvPicPr>
            <a:picLocks noChangeAspect="1"/>
          </p:cNvPicPr>
          <p:nvPr/>
        </p:nvPicPr>
        <p:blipFill>
          <a:blip r:embed="rId3"/>
          <a:stretch>
            <a:fillRect/>
          </a:stretch>
        </p:blipFill>
        <p:spPr>
          <a:xfrm>
            <a:off x="4657533" y="2685103"/>
            <a:ext cx="2143125" cy="2143125"/>
          </a:xfrm>
          <a:prstGeom prst="rect">
            <a:avLst/>
          </a:prstGeom>
        </p:spPr>
      </p:pic>
    </p:spTree>
    <p:extLst>
      <p:ext uri="{BB962C8B-B14F-4D97-AF65-F5344CB8AC3E}">
        <p14:creationId xmlns:p14="http://schemas.microsoft.com/office/powerpoint/2010/main" val="323686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477386" y="707196"/>
            <a:ext cx="3540642" cy="1940312"/>
          </a:xfrm>
          <a:prstGeom prst="downArrowCallout">
            <a:avLst/>
          </a:prstGeom>
          <a:solidFill>
            <a:schemeClr val="lt1">
              <a:alpha val="96000"/>
            </a:schemeClr>
          </a:solidFill>
          <a:ln w="41275">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CO" sz="2000" b="1" dirty="0"/>
              <a:t>Dispositivos de polvo </a:t>
            </a:r>
            <a:r>
              <a:rPr lang="es-CO" sz="2000" b="1" dirty="0" smtClean="0"/>
              <a:t>seco </a:t>
            </a:r>
            <a:endParaRPr lang="es-CO" sz="2000" b="1" dirty="0"/>
          </a:p>
          <a:p>
            <a:pPr algn="ctr"/>
            <a:endParaRPr lang="es-CO" sz="1400" dirty="0"/>
          </a:p>
          <a:p>
            <a:pPr algn="just"/>
            <a:r>
              <a:rPr lang="es-CO" sz="1400" dirty="0"/>
              <a:t>Envases diseñados para permitir inhalar el medicamento sin utilizar gases propelentes.</a:t>
            </a:r>
          </a:p>
        </p:txBody>
      </p:sp>
      <p:pic>
        <p:nvPicPr>
          <p:cNvPr id="4" name="Imagen 3">
            <a:extLst>
              <a:ext uri="{FF2B5EF4-FFF2-40B4-BE49-F238E27FC236}">
                <a16:creationId xmlns:a16="http://schemas.microsoft.com/office/drawing/2014/main" xmlns="" id="{8112DA0E-A43D-4D3C-884E-6C092EB42CE3}"/>
              </a:ext>
            </a:extLst>
          </p:cNvPr>
          <p:cNvPicPr>
            <a:picLocks noChangeAspect="1"/>
          </p:cNvPicPr>
          <p:nvPr/>
        </p:nvPicPr>
        <p:blipFill>
          <a:blip r:embed="rId2"/>
          <a:stretch>
            <a:fillRect/>
          </a:stretch>
        </p:blipFill>
        <p:spPr>
          <a:xfrm>
            <a:off x="2786986" y="2770274"/>
            <a:ext cx="2619375" cy="1743075"/>
          </a:xfrm>
          <a:prstGeom prst="rect">
            <a:avLst/>
          </a:prstGeom>
        </p:spPr>
      </p:pic>
    </p:spTree>
    <p:extLst>
      <p:ext uri="{BB962C8B-B14F-4D97-AF65-F5344CB8AC3E}">
        <p14:creationId xmlns:p14="http://schemas.microsoft.com/office/powerpoint/2010/main" val="25785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477386" y="707196"/>
            <a:ext cx="3540642" cy="2131698"/>
          </a:xfrm>
          <a:prstGeom prst="downArrowCallout">
            <a:avLst/>
          </a:prstGeom>
          <a:solidFill>
            <a:schemeClr val="lt1">
              <a:alpha val="96000"/>
            </a:schemeClr>
          </a:solidFill>
          <a:ln w="412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Jeringas </a:t>
            </a:r>
            <a:r>
              <a:rPr lang="es-ES" b="1" dirty="0" smtClean="0"/>
              <a:t>precargadas</a:t>
            </a:r>
            <a:endParaRPr lang="es-ES" b="1" dirty="0"/>
          </a:p>
          <a:p>
            <a:pPr algn="ctr"/>
            <a:endParaRPr lang="es-ES" sz="1400" dirty="0"/>
          </a:p>
          <a:p>
            <a:pPr algn="just"/>
            <a:r>
              <a:rPr lang="es-ES" sz="1400" dirty="0"/>
              <a:t>La dosis habitual del medicamento se encuentra precargada en una jeringa de un solo uso.</a:t>
            </a:r>
            <a:endParaRPr lang="es-CO" sz="1400" dirty="0"/>
          </a:p>
        </p:txBody>
      </p:sp>
      <p:pic>
        <p:nvPicPr>
          <p:cNvPr id="4" name="Imagen 3">
            <a:extLst>
              <a:ext uri="{FF2B5EF4-FFF2-40B4-BE49-F238E27FC236}">
                <a16:creationId xmlns:a16="http://schemas.microsoft.com/office/drawing/2014/main" xmlns="" id="{2F2F747A-6A37-4E69-9F74-B9B8C839FF7C}"/>
              </a:ext>
            </a:extLst>
          </p:cNvPr>
          <p:cNvPicPr>
            <a:picLocks noChangeAspect="1"/>
          </p:cNvPicPr>
          <p:nvPr/>
        </p:nvPicPr>
        <p:blipFill>
          <a:blip r:embed="rId2"/>
          <a:stretch>
            <a:fillRect/>
          </a:stretch>
        </p:blipFill>
        <p:spPr>
          <a:xfrm>
            <a:off x="1011532" y="2838894"/>
            <a:ext cx="2676525" cy="1991340"/>
          </a:xfrm>
          <a:prstGeom prst="rect">
            <a:avLst/>
          </a:prstGeom>
        </p:spPr>
      </p:pic>
      <p:pic>
        <p:nvPicPr>
          <p:cNvPr id="5" name="Imagen 4">
            <a:extLst>
              <a:ext uri="{FF2B5EF4-FFF2-40B4-BE49-F238E27FC236}">
                <a16:creationId xmlns:a16="http://schemas.microsoft.com/office/drawing/2014/main" xmlns="" id="{EC41BF39-D40C-4E8E-9DAA-AF13F0DCE311}"/>
              </a:ext>
            </a:extLst>
          </p:cNvPr>
          <p:cNvPicPr>
            <a:picLocks noChangeAspect="1"/>
          </p:cNvPicPr>
          <p:nvPr/>
        </p:nvPicPr>
        <p:blipFill>
          <a:blip r:embed="rId3"/>
          <a:stretch>
            <a:fillRect/>
          </a:stretch>
        </p:blipFill>
        <p:spPr>
          <a:xfrm>
            <a:off x="5153911" y="2760208"/>
            <a:ext cx="2143125" cy="2143125"/>
          </a:xfrm>
          <a:prstGeom prst="rect">
            <a:avLst/>
          </a:prstGeom>
        </p:spPr>
      </p:pic>
    </p:spTree>
    <p:extLst>
      <p:ext uri="{BB962C8B-B14F-4D97-AF65-F5344CB8AC3E}">
        <p14:creationId xmlns:p14="http://schemas.microsoft.com/office/powerpoint/2010/main" val="116581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477385" y="707195"/>
            <a:ext cx="3710763" cy="1864555"/>
          </a:xfrm>
          <a:prstGeom prst="downArrowCallout">
            <a:avLst/>
          </a:prstGeom>
          <a:solidFill>
            <a:schemeClr val="lt1">
              <a:alpha val="96000"/>
            </a:schemeClr>
          </a:solidFill>
          <a:ln w="412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sz="2000" b="1" dirty="0" smtClean="0"/>
              <a:t>Parches </a:t>
            </a:r>
            <a:endParaRPr lang="es-ES" sz="1400" dirty="0"/>
          </a:p>
          <a:p>
            <a:pPr algn="just"/>
            <a:r>
              <a:rPr lang="es-ES" sz="1400" dirty="0"/>
              <a:t>Dispositivos en forma de láminas, con adhesivo, que contienen un medicamento y que se aplican como un apósito plano adherido a la piel.</a:t>
            </a:r>
            <a:endParaRPr lang="es-CO" sz="1400" dirty="0"/>
          </a:p>
        </p:txBody>
      </p:sp>
      <p:pic>
        <p:nvPicPr>
          <p:cNvPr id="4" name="Imagen 3">
            <a:extLst>
              <a:ext uri="{FF2B5EF4-FFF2-40B4-BE49-F238E27FC236}">
                <a16:creationId xmlns:a16="http://schemas.microsoft.com/office/drawing/2014/main" xmlns="" id="{A0C41B37-2B03-42D8-B191-6A6E35D96ED5}"/>
              </a:ext>
            </a:extLst>
          </p:cNvPr>
          <p:cNvPicPr>
            <a:picLocks noChangeAspect="1"/>
          </p:cNvPicPr>
          <p:nvPr/>
        </p:nvPicPr>
        <p:blipFill>
          <a:blip r:embed="rId2"/>
          <a:stretch>
            <a:fillRect/>
          </a:stretch>
        </p:blipFill>
        <p:spPr>
          <a:xfrm>
            <a:off x="221400" y="2694515"/>
            <a:ext cx="2619375" cy="1743075"/>
          </a:xfrm>
          <a:prstGeom prst="rect">
            <a:avLst/>
          </a:prstGeom>
        </p:spPr>
      </p:pic>
      <p:pic>
        <p:nvPicPr>
          <p:cNvPr id="5" name="Imagen 4">
            <a:extLst>
              <a:ext uri="{FF2B5EF4-FFF2-40B4-BE49-F238E27FC236}">
                <a16:creationId xmlns:a16="http://schemas.microsoft.com/office/drawing/2014/main" xmlns="" id="{65CD6B63-E101-432F-A743-C631F970F9D0}"/>
              </a:ext>
            </a:extLst>
          </p:cNvPr>
          <p:cNvPicPr>
            <a:picLocks noChangeAspect="1"/>
          </p:cNvPicPr>
          <p:nvPr/>
        </p:nvPicPr>
        <p:blipFill>
          <a:blip r:embed="rId3"/>
          <a:stretch>
            <a:fillRect/>
          </a:stretch>
        </p:blipFill>
        <p:spPr>
          <a:xfrm>
            <a:off x="2840775" y="2842022"/>
            <a:ext cx="2209800" cy="1589789"/>
          </a:xfrm>
          <a:prstGeom prst="rect">
            <a:avLst/>
          </a:prstGeom>
        </p:spPr>
      </p:pic>
      <p:pic>
        <p:nvPicPr>
          <p:cNvPr id="7" name="Imagen 6">
            <a:extLst>
              <a:ext uri="{FF2B5EF4-FFF2-40B4-BE49-F238E27FC236}">
                <a16:creationId xmlns:a16="http://schemas.microsoft.com/office/drawing/2014/main" xmlns="" id="{95EAF7B4-59B9-4A39-825E-0FB6B1583139}"/>
              </a:ext>
            </a:extLst>
          </p:cNvPr>
          <p:cNvPicPr>
            <a:picLocks noChangeAspect="1"/>
          </p:cNvPicPr>
          <p:nvPr/>
        </p:nvPicPr>
        <p:blipFill>
          <a:blip r:embed="rId4"/>
          <a:stretch>
            <a:fillRect/>
          </a:stretch>
        </p:blipFill>
        <p:spPr>
          <a:xfrm>
            <a:off x="5705475" y="2627266"/>
            <a:ext cx="2266950" cy="2019300"/>
          </a:xfrm>
          <a:prstGeom prst="rect">
            <a:avLst/>
          </a:prstGeom>
        </p:spPr>
      </p:pic>
    </p:spTree>
    <p:extLst>
      <p:ext uri="{BB962C8B-B14F-4D97-AF65-F5344CB8AC3E}">
        <p14:creationId xmlns:p14="http://schemas.microsoft.com/office/powerpoint/2010/main" val="233459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477385" y="707195"/>
            <a:ext cx="3710763" cy="2206126"/>
          </a:xfrm>
          <a:prstGeom prst="downArrowCallout">
            <a:avLst/>
          </a:prstGeom>
          <a:solidFill>
            <a:schemeClr val="lt1">
              <a:alpha val="96000"/>
            </a:schemeClr>
          </a:solidFill>
          <a:ln w="412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smtClean="0"/>
              <a:t>Nebulizadores </a:t>
            </a:r>
            <a:endParaRPr lang="es-ES" b="1" dirty="0"/>
          </a:p>
          <a:p>
            <a:pPr algn="ctr"/>
            <a:endParaRPr lang="es-ES" b="1" dirty="0"/>
          </a:p>
          <a:p>
            <a:pPr algn="just"/>
            <a:r>
              <a:rPr lang="es-ES" sz="1400" dirty="0"/>
              <a:t>Envases, con o sin gas propelente, en los que se encuentra un medicamento en forma líquida o semisólida para ser administrado por vía tópica o mucosa mediante pulverización.</a:t>
            </a:r>
            <a:endParaRPr lang="es-CO" sz="1400" dirty="0"/>
          </a:p>
        </p:txBody>
      </p:sp>
      <p:pic>
        <p:nvPicPr>
          <p:cNvPr id="4" name="Imagen 3">
            <a:extLst>
              <a:ext uri="{FF2B5EF4-FFF2-40B4-BE49-F238E27FC236}">
                <a16:creationId xmlns:a16="http://schemas.microsoft.com/office/drawing/2014/main" xmlns="" id="{4FBC1BCA-99B4-4105-9BD1-1B9A5B300CAA}"/>
              </a:ext>
            </a:extLst>
          </p:cNvPr>
          <p:cNvPicPr>
            <a:picLocks noChangeAspect="1"/>
          </p:cNvPicPr>
          <p:nvPr/>
        </p:nvPicPr>
        <p:blipFill>
          <a:blip r:embed="rId2"/>
          <a:stretch>
            <a:fillRect/>
          </a:stretch>
        </p:blipFill>
        <p:spPr>
          <a:xfrm>
            <a:off x="644266" y="3024124"/>
            <a:ext cx="2943225" cy="1552575"/>
          </a:xfrm>
          <a:prstGeom prst="rect">
            <a:avLst/>
          </a:prstGeom>
        </p:spPr>
      </p:pic>
      <p:pic>
        <p:nvPicPr>
          <p:cNvPr id="5" name="Imagen 4">
            <a:extLst>
              <a:ext uri="{FF2B5EF4-FFF2-40B4-BE49-F238E27FC236}">
                <a16:creationId xmlns:a16="http://schemas.microsoft.com/office/drawing/2014/main" xmlns="" id="{5664ADF7-62B6-4F6A-AB51-7374C6DDAC6C}"/>
              </a:ext>
            </a:extLst>
          </p:cNvPr>
          <p:cNvPicPr>
            <a:picLocks noChangeAspect="1"/>
          </p:cNvPicPr>
          <p:nvPr/>
        </p:nvPicPr>
        <p:blipFill>
          <a:blip r:embed="rId3"/>
          <a:stretch>
            <a:fillRect/>
          </a:stretch>
        </p:blipFill>
        <p:spPr>
          <a:xfrm>
            <a:off x="5234911" y="2795523"/>
            <a:ext cx="2276475" cy="2009775"/>
          </a:xfrm>
          <a:prstGeom prst="rect">
            <a:avLst/>
          </a:prstGeom>
        </p:spPr>
      </p:pic>
    </p:spTree>
    <p:extLst>
      <p:ext uri="{BB962C8B-B14F-4D97-AF65-F5344CB8AC3E}">
        <p14:creationId xmlns:p14="http://schemas.microsoft.com/office/powerpoint/2010/main" val="424047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xmlns="" id="{76A143D1-79ED-4C37-BAB3-DEB0B3C3559B}"/>
              </a:ext>
            </a:extLst>
          </p:cNvPr>
          <p:cNvSpPr/>
          <p:nvPr/>
        </p:nvSpPr>
        <p:spPr>
          <a:xfrm>
            <a:off x="2169043" y="717829"/>
            <a:ext cx="4019106" cy="2052084"/>
          </a:xfrm>
          <a:prstGeom prst="downArrowCallout">
            <a:avLst/>
          </a:prstGeom>
          <a:solidFill>
            <a:schemeClr val="lt1">
              <a:alpha val="96000"/>
            </a:schemeClr>
          </a:solidFill>
          <a:ln w="412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sz="2000" b="1" dirty="0"/>
              <a:t>Implantes o </a:t>
            </a:r>
            <a:r>
              <a:rPr lang="es-ES" sz="2000" b="1" i="1" dirty="0"/>
              <a:t>P</a:t>
            </a:r>
            <a:r>
              <a:rPr lang="es-ES" sz="2000" b="1" i="1" dirty="0" smtClean="0"/>
              <a:t>ellet </a:t>
            </a:r>
            <a:endParaRPr lang="es-ES" sz="2000" b="1" i="1" dirty="0"/>
          </a:p>
          <a:p>
            <a:pPr algn="ctr"/>
            <a:endParaRPr lang="es-ES" sz="2000" b="1" dirty="0"/>
          </a:p>
          <a:p>
            <a:pPr algn="just"/>
            <a:r>
              <a:rPr lang="es-ES" sz="1400" dirty="0"/>
              <a:t>Pequeños comprimidos estériles de forma y tamaño adecuados que garantizan la liberación del principio activo a lo largo de un tiempo prolongado.</a:t>
            </a:r>
            <a:endParaRPr lang="es-CO" sz="1400" dirty="0"/>
          </a:p>
        </p:txBody>
      </p:sp>
      <p:pic>
        <p:nvPicPr>
          <p:cNvPr id="4" name="Imagen 3">
            <a:extLst>
              <a:ext uri="{FF2B5EF4-FFF2-40B4-BE49-F238E27FC236}">
                <a16:creationId xmlns:a16="http://schemas.microsoft.com/office/drawing/2014/main" xmlns="" id="{CA5DED53-67B5-4127-9C6C-B3C48317029B}"/>
              </a:ext>
            </a:extLst>
          </p:cNvPr>
          <p:cNvPicPr>
            <a:picLocks noChangeAspect="1"/>
          </p:cNvPicPr>
          <p:nvPr/>
        </p:nvPicPr>
        <p:blipFill>
          <a:blip r:embed="rId2"/>
          <a:stretch>
            <a:fillRect/>
          </a:stretch>
        </p:blipFill>
        <p:spPr>
          <a:xfrm>
            <a:off x="1863022" y="2877610"/>
            <a:ext cx="2143125" cy="1949571"/>
          </a:xfrm>
          <a:prstGeom prst="rect">
            <a:avLst/>
          </a:prstGeom>
        </p:spPr>
      </p:pic>
      <p:pic>
        <p:nvPicPr>
          <p:cNvPr id="5" name="Imagen 4">
            <a:extLst>
              <a:ext uri="{FF2B5EF4-FFF2-40B4-BE49-F238E27FC236}">
                <a16:creationId xmlns:a16="http://schemas.microsoft.com/office/drawing/2014/main" xmlns="" id="{656C3C15-7756-470C-9144-D772D94EAE60}"/>
              </a:ext>
            </a:extLst>
          </p:cNvPr>
          <p:cNvPicPr>
            <a:picLocks noChangeAspect="1"/>
          </p:cNvPicPr>
          <p:nvPr/>
        </p:nvPicPr>
        <p:blipFill>
          <a:blip r:embed="rId3"/>
          <a:stretch>
            <a:fillRect/>
          </a:stretch>
        </p:blipFill>
        <p:spPr>
          <a:xfrm>
            <a:off x="4336200" y="2980857"/>
            <a:ext cx="2619375" cy="1743075"/>
          </a:xfrm>
          <a:prstGeom prst="rect">
            <a:avLst/>
          </a:prstGeom>
        </p:spPr>
      </p:pic>
    </p:spTree>
    <p:extLst>
      <p:ext uri="{BB962C8B-B14F-4D97-AF65-F5344CB8AC3E}">
        <p14:creationId xmlns:p14="http://schemas.microsoft.com/office/powerpoint/2010/main" val="335312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 calcmode="lin" valueType="num">
                                      <p:cBhvr additive="base">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pic>
        <p:nvPicPr>
          <p:cNvPr id="5" name="Imagen 4">
            <a:extLst>
              <a:ext uri="{FF2B5EF4-FFF2-40B4-BE49-F238E27FC236}">
                <a16:creationId xmlns:a16="http://schemas.microsoft.com/office/drawing/2014/main" xmlns="" id="{A39BC237-4E6B-4192-ADF8-5BE2B524F97B}"/>
              </a:ext>
            </a:extLst>
          </p:cNvPr>
          <p:cNvPicPr>
            <a:picLocks noChangeAspect="1"/>
          </p:cNvPicPr>
          <p:nvPr/>
        </p:nvPicPr>
        <p:blipFill rotWithShape="1">
          <a:blip r:embed="rId2"/>
          <a:srcRect l="8793" t="26667" r="18364" b="15452"/>
          <a:stretch/>
        </p:blipFill>
        <p:spPr>
          <a:xfrm>
            <a:off x="340241" y="1063257"/>
            <a:ext cx="8240233" cy="3519376"/>
          </a:xfrm>
          <a:prstGeom prst="rect">
            <a:avLst/>
          </a:prstGeom>
        </p:spPr>
      </p:pic>
    </p:spTree>
    <p:extLst>
      <p:ext uri="{BB962C8B-B14F-4D97-AF65-F5344CB8AC3E}">
        <p14:creationId xmlns:p14="http://schemas.microsoft.com/office/powerpoint/2010/main" val="32174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pic>
        <p:nvPicPr>
          <p:cNvPr id="4" name="Imagen 3">
            <a:extLst>
              <a:ext uri="{FF2B5EF4-FFF2-40B4-BE49-F238E27FC236}">
                <a16:creationId xmlns:a16="http://schemas.microsoft.com/office/drawing/2014/main" xmlns="" id="{EA1AF8DF-6553-4F8E-BCB5-E125710CC6E6}"/>
              </a:ext>
            </a:extLst>
          </p:cNvPr>
          <p:cNvPicPr>
            <a:picLocks noChangeAspect="1"/>
          </p:cNvPicPr>
          <p:nvPr/>
        </p:nvPicPr>
        <p:blipFill rotWithShape="1">
          <a:blip r:embed="rId2"/>
          <a:srcRect l="22217" t="19845" r="24318" b="7390"/>
          <a:stretch/>
        </p:blipFill>
        <p:spPr>
          <a:xfrm>
            <a:off x="437937" y="707197"/>
            <a:ext cx="8046844" cy="4178956"/>
          </a:xfrm>
          <a:prstGeom prst="rect">
            <a:avLst/>
          </a:prstGeom>
        </p:spPr>
      </p:pic>
    </p:spTree>
    <p:extLst>
      <p:ext uri="{BB962C8B-B14F-4D97-AF65-F5344CB8AC3E}">
        <p14:creationId xmlns:p14="http://schemas.microsoft.com/office/powerpoint/2010/main" val="22463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sp>
        <p:nvSpPr>
          <p:cNvPr id="4" name="CuadroTexto 3">
            <a:extLst>
              <a:ext uri="{FF2B5EF4-FFF2-40B4-BE49-F238E27FC236}">
                <a16:creationId xmlns:a16="http://schemas.microsoft.com/office/drawing/2014/main" xmlns="" id="{C4DD38A6-A51F-4CC8-94F2-7825EEC880F7}"/>
              </a:ext>
            </a:extLst>
          </p:cNvPr>
          <p:cNvSpPr txBox="1"/>
          <p:nvPr/>
        </p:nvSpPr>
        <p:spPr>
          <a:xfrm>
            <a:off x="1438271" y="1267283"/>
            <a:ext cx="5642768"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CO" sz="1400" b="1" dirty="0"/>
              <a:t>3.1. </a:t>
            </a:r>
            <a:r>
              <a:rPr lang="es-CO" sz="1400" b="1"/>
              <a:t>NOMENCLATURA </a:t>
            </a:r>
            <a:r>
              <a:rPr lang="es-CO" sz="1400" b="1" smtClean="0"/>
              <a:t>MEDICAMENTOS: </a:t>
            </a:r>
            <a:r>
              <a:rPr lang="es-ES" sz="1400" dirty="0"/>
              <a:t>Para una óptima comprensión de lo que son las formas farmacéuticas, es necesario tener claros algunos conceptos generales sobre las diferentes denominaciones de los medicamentos, a pesar de tener la</a:t>
            </a:r>
            <a:r>
              <a:rPr lang="es-ES" sz="1400" b="1" dirty="0"/>
              <a:t> </a:t>
            </a:r>
            <a:r>
              <a:rPr lang="es-ES" sz="1400" dirty="0"/>
              <a:t>misma fórmula </a:t>
            </a:r>
            <a:r>
              <a:rPr lang="es-ES" sz="1400" dirty="0" smtClean="0"/>
              <a:t>química.</a:t>
            </a:r>
            <a:r>
              <a:rPr lang="es-CO" sz="1400" dirty="0" smtClean="0"/>
              <a:t> </a:t>
            </a:r>
            <a:endParaRPr lang="es-CO" sz="1400" dirty="0"/>
          </a:p>
        </p:txBody>
      </p:sp>
      <p:sp>
        <p:nvSpPr>
          <p:cNvPr id="7" name="Flecha: a la derecha 6">
            <a:extLst>
              <a:ext uri="{FF2B5EF4-FFF2-40B4-BE49-F238E27FC236}">
                <a16:creationId xmlns:a16="http://schemas.microsoft.com/office/drawing/2014/main" xmlns="" id="{A379EE59-6580-4824-887D-6BB0BCEEAF3E}"/>
              </a:ext>
            </a:extLst>
          </p:cNvPr>
          <p:cNvSpPr/>
          <p:nvPr/>
        </p:nvSpPr>
        <p:spPr>
          <a:xfrm rot="8377899">
            <a:off x="2576901" y="2326390"/>
            <a:ext cx="434360" cy="4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xmlns="" id="{05BEB1E2-2B0D-46C2-A22C-190CC56C988B}"/>
              </a:ext>
            </a:extLst>
          </p:cNvPr>
          <p:cNvSpPr/>
          <p:nvPr/>
        </p:nvSpPr>
        <p:spPr>
          <a:xfrm rot="5400000">
            <a:off x="4097066" y="2311266"/>
            <a:ext cx="411950"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 la derecha 8">
            <a:extLst>
              <a:ext uri="{FF2B5EF4-FFF2-40B4-BE49-F238E27FC236}">
                <a16:creationId xmlns:a16="http://schemas.microsoft.com/office/drawing/2014/main" xmlns="" id="{E25CCA39-F6A5-4EB6-B1CF-92271852C8B2}"/>
              </a:ext>
            </a:extLst>
          </p:cNvPr>
          <p:cNvSpPr/>
          <p:nvPr/>
        </p:nvSpPr>
        <p:spPr>
          <a:xfrm rot="3031485">
            <a:off x="5738283" y="2303656"/>
            <a:ext cx="368247" cy="4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xmlns="" id="{62CCD690-F835-4D75-8226-281A199CAD7C}"/>
              </a:ext>
            </a:extLst>
          </p:cNvPr>
          <p:cNvSpPr txBox="1"/>
          <p:nvPr/>
        </p:nvSpPr>
        <p:spPr>
          <a:xfrm>
            <a:off x="1082418" y="2760227"/>
            <a:ext cx="1913859"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Denominación Común Internacional (DCI)</a:t>
            </a:r>
          </a:p>
        </p:txBody>
      </p:sp>
      <p:sp>
        <p:nvSpPr>
          <p:cNvPr id="11" name="CuadroTexto 10">
            <a:extLst>
              <a:ext uri="{FF2B5EF4-FFF2-40B4-BE49-F238E27FC236}">
                <a16:creationId xmlns:a16="http://schemas.microsoft.com/office/drawing/2014/main" xmlns="" id="{1277452F-F68C-42FC-A4B9-0F01D7C7C90F}"/>
              </a:ext>
            </a:extLst>
          </p:cNvPr>
          <p:cNvSpPr txBox="1"/>
          <p:nvPr/>
        </p:nvSpPr>
        <p:spPr>
          <a:xfrm>
            <a:off x="3393102" y="2783842"/>
            <a:ext cx="1733106"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Nombre comercial</a:t>
            </a:r>
          </a:p>
        </p:txBody>
      </p:sp>
      <p:sp>
        <p:nvSpPr>
          <p:cNvPr id="12" name="CuadroTexto 11">
            <a:extLst>
              <a:ext uri="{FF2B5EF4-FFF2-40B4-BE49-F238E27FC236}">
                <a16:creationId xmlns:a16="http://schemas.microsoft.com/office/drawing/2014/main" xmlns="" id="{8CFD4321-2814-4D3C-B4F5-D59AD2BA3327}"/>
              </a:ext>
            </a:extLst>
          </p:cNvPr>
          <p:cNvSpPr txBox="1"/>
          <p:nvPr/>
        </p:nvSpPr>
        <p:spPr>
          <a:xfrm>
            <a:off x="5425900" y="2761645"/>
            <a:ext cx="1733106"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Nombre químico</a:t>
            </a:r>
          </a:p>
        </p:txBody>
      </p:sp>
      <p:sp>
        <p:nvSpPr>
          <p:cNvPr id="13" name="Flecha: a la derecha 12">
            <a:extLst>
              <a:ext uri="{FF2B5EF4-FFF2-40B4-BE49-F238E27FC236}">
                <a16:creationId xmlns:a16="http://schemas.microsoft.com/office/drawing/2014/main" xmlns="" id="{8ECE04AC-E70A-4710-8C52-767E4C7273D7}"/>
              </a:ext>
            </a:extLst>
          </p:cNvPr>
          <p:cNvSpPr/>
          <p:nvPr/>
        </p:nvSpPr>
        <p:spPr>
          <a:xfrm rot="5400000">
            <a:off x="1848567" y="3326885"/>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xmlns="" id="{AE4F9BDF-868F-4017-B3AD-5F01DC679C3C}"/>
              </a:ext>
            </a:extLst>
          </p:cNvPr>
          <p:cNvSpPr txBox="1"/>
          <p:nvPr/>
        </p:nvSpPr>
        <p:spPr>
          <a:xfrm>
            <a:off x="1103110" y="3767591"/>
            <a:ext cx="1990300" cy="73866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Aceptado en el ámbito Internacional. Simplifica el nombre de </a:t>
            </a:r>
            <a:r>
              <a:rPr lang="es-ES" sz="1400" dirty="0" smtClean="0"/>
              <a:t>químico.</a:t>
            </a:r>
            <a:endParaRPr lang="es-ES" sz="1400" dirty="0"/>
          </a:p>
        </p:txBody>
      </p:sp>
      <p:sp>
        <p:nvSpPr>
          <p:cNvPr id="15" name="Flecha: a la derecha 14">
            <a:extLst>
              <a:ext uri="{FF2B5EF4-FFF2-40B4-BE49-F238E27FC236}">
                <a16:creationId xmlns:a16="http://schemas.microsoft.com/office/drawing/2014/main" xmlns="" id="{5FCF752D-FA83-4EE3-9B54-30F6552B5D0E}"/>
              </a:ext>
            </a:extLst>
          </p:cNvPr>
          <p:cNvSpPr/>
          <p:nvPr/>
        </p:nvSpPr>
        <p:spPr>
          <a:xfrm rot="5400000">
            <a:off x="4112262" y="3173269"/>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xmlns="" id="{6CABAE24-595C-44B9-AEB7-E8126B52B022}"/>
              </a:ext>
            </a:extLst>
          </p:cNvPr>
          <p:cNvSpPr txBox="1"/>
          <p:nvPr/>
        </p:nvSpPr>
        <p:spPr>
          <a:xfrm>
            <a:off x="3308010" y="3630456"/>
            <a:ext cx="2210222"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Este nombre es propiedad privada del fabricante o titular para distinguirse de la competencia. </a:t>
            </a:r>
          </a:p>
        </p:txBody>
      </p:sp>
      <p:sp>
        <p:nvSpPr>
          <p:cNvPr id="17" name="CuadroTexto 16">
            <a:extLst>
              <a:ext uri="{FF2B5EF4-FFF2-40B4-BE49-F238E27FC236}">
                <a16:creationId xmlns:a16="http://schemas.microsoft.com/office/drawing/2014/main" xmlns="" id="{055DECBB-832F-4F97-9B62-1501AE233AD7}"/>
              </a:ext>
            </a:extLst>
          </p:cNvPr>
          <p:cNvSpPr txBox="1"/>
          <p:nvPr/>
        </p:nvSpPr>
        <p:spPr>
          <a:xfrm>
            <a:off x="5578385" y="3630455"/>
            <a:ext cx="2210222"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El nombre químico mediante el cual se conoce su estructura.</a:t>
            </a:r>
          </a:p>
          <a:p>
            <a:pPr algn="just"/>
            <a:endParaRPr lang="es-ES" sz="1400" dirty="0"/>
          </a:p>
        </p:txBody>
      </p:sp>
      <p:sp>
        <p:nvSpPr>
          <p:cNvPr id="18" name="Flecha: a la derecha 17">
            <a:extLst>
              <a:ext uri="{FF2B5EF4-FFF2-40B4-BE49-F238E27FC236}">
                <a16:creationId xmlns:a16="http://schemas.microsoft.com/office/drawing/2014/main" xmlns="" id="{581729D8-ED40-4119-AAF5-1C55C6E14CFA}"/>
              </a:ext>
            </a:extLst>
          </p:cNvPr>
          <p:cNvSpPr/>
          <p:nvPr/>
        </p:nvSpPr>
        <p:spPr>
          <a:xfrm rot="5400000">
            <a:off x="6375956" y="3187853"/>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7366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sp>
        <p:nvSpPr>
          <p:cNvPr id="7" name="CuadroTexto 6">
            <a:extLst>
              <a:ext uri="{FF2B5EF4-FFF2-40B4-BE49-F238E27FC236}">
                <a16:creationId xmlns:a16="http://schemas.microsoft.com/office/drawing/2014/main" xmlns="" id="{BE2991F8-B439-42DD-B131-B73B265ECB35}"/>
              </a:ext>
            </a:extLst>
          </p:cNvPr>
          <p:cNvSpPr txBox="1"/>
          <p:nvPr/>
        </p:nvSpPr>
        <p:spPr>
          <a:xfrm>
            <a:off x="393405" y="1833035"/>
            <a:ext cx="8463516" cy="2554545"/>
          </a:xfrm>
          <a:prstGeom prst="rect">
            <a:avLst/>
          </a:prstGeom>
          <a:noFill/>
        </p:spPr>
        <p:txBody>
          <a:bodyPr wrap="square">
            <a:spAutoFit/>
          </a:bodyPr>
          <a:lstStyle/>
          <a:p>
            <a:pPr algn="just"/>
            <a:r>
              <a:rPr lang="es-ES" sz="2000" dirty="0"/>
              <a:t>Se llaman vías de administración los puntos de entrada y los caminos que se utilizan para que un medicamento ingrese en el organismo y alcance los lugares de acción (conocidos como dianas). Esta puede ser una acción local en el mismo sitio de su aplicación o una acción sistémica después de su absorción. Existen dos grupos de vías de </a:t>
            </a:r>
            <a:r>
              <a:rPr lang="es-ES" sz="2000" dirty="0" smtClean="0"/>
              <a:t>administración: </a:t>
            </a:r>
            <a:endParaRPr lang="es-ES" sz="2000" dirty="0"/>
          </a:p>
          <a:p>
            <a:pPr algn="just"/>
            <a:endParaRPr lang="es-ES" sz="2000" dirty="0"/>
          </a:p>
          <a:p>
            <a:pPr marL="400050" indent="-400050" algn="just">
              <a:buAutoNum type="romanLcParenR"/>
            </a:pPr>
            <a:r>
              <a:rPr lang="es-ES" sz="2000" dirty="0"/>
              <a:t>Indirectas o </a:t>
            </a:r>
            <a:r>
              <a:rPr lang="es-ES" sz="2000" dirty="0" smtClean="0"/>
              <a:t>mediatas. </a:t>
            </a:r>
            <a:endParaRPr lang="es-ES" sz="2000" dirty="0"/>
          </a:p>
          <a:p>
            <a:pPr marL="400050" indent="-400050" algn="just">
              <a:buAutoNum type="romanLcParenR"/>
            </a:pPr>
            <a:r>
              <a:rPr lang="es-ES" sz="2000" dirty="0"/>
              <a:t>Directas, inmediatas o </a:t>
            </a:r>
            <a:r>
              <a:rPr lang="es-ES" sz="2000" dirty="0" smtClean="0"/>
              <a:t>parenterales.</a:t>
            </a:r>
            <a:endParaRPr lang="es-CO" sz="2000" dirty="0"/>
          </a:p>
        </p:txBody>
      </p:sp>
    </p:spTree>
    <p:extLst>
      <p:ext uri="{BB962C8B-B14F-4D97-AF65-F5344CB8AC3E}">
        <p14:creationId xmlns:p14="http://schemas.microsoft.com/office/powerpoint/2010/main" val="302393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xmlns="" id="{269C20C5-B9AA-416C-9EE5-72E7AB86E2D7}"/>
              </a:ext>
            </a:extLst>
          </p:cNvPr>
          <p:cNvPicPr>
            <a:picLocks noChangeAspect="1"/>
          </p:cNvPicPr>
          <p:nvPr/>
        </p:nvPicPr>
        <p:blipFill rotWithShape="1">
          <a:blip r:embed="rId2"/>
          <a:srcRect l="11827" t="30238" r="13111" b="22687"/>
          <a:stretch/>
        </p:blipFill>
        <p:spPr>
          <a:xfrm>
            <a:off x="520995" y="1555288"/>
            <a:ext cx="7676707" cy="2835959"/>
          </a:xfrm>
          <a:prstGeom prst="rect">
            <a:avLst/>
          </a:prstGeom>
        </p:spPr>
      </p:pic>
    </p:spTree>
    <p:extLst>
      <p:ext uri="{BB962C8B-B14F-4D97-AF65-F5344CB8AC3E}">
        <p14:creationId xmlns:p14="http://schemas.microsoft.com/office/powerpoint/2010/main" val="35218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7" name="Imagen 6">
            <a:extLst>
              <a:ext uri="{FF2B5EF4-FFF2-40B4-BE49-F238E27FC236}">
                <a16:creationId xmlns:a16="http://schemas.microsoft.com/office/drawing/2014/main" xmlns="" id="{CD5D1FD3-6A3E-4C6B-8FFD-E894973D6D0F}"/>
              </a:ext>
            </a:extLst>
          </p:cNvPr>
          <p:cNvPicPr>
            <a:picLocks noChangeAspect="1"/>
          </p:cNvPicPr>
          <p:nvPr/>
        </p:nvPicPr>
        <p:blipFill rotWithShape="1">
          <a:blip r:embed="rId2"/>
          <a:srcRect l="12878" t="26228" r="13695" b="15039"/>
          <a:stretch/>
        </p:blipFill>
        <p:spPr>
          <a:xfrm>
            <a:off x="941028" y="1731802"/>
            <a:ext cx="6687879" cy="3020951"/>
          </a:xfrm>
          <a:prstGeom prst="rect">
            <a:avLst/>
          </a:prstGeom>
        </p:spPr>
      </p:pic>
    </p:spTree>
    <p:extLst>
      <p:ext uri="{BB962C8B-B14F-4D97-AF65-F5344CB8AC3E}">
        <p14:creationId xmlns:p14="http://schemas.microsoft.com/office/powerpoint/2010/main" val="1653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xmlns="" id="{8AC849C1-0636-4037-A737-9D7B974D2AC8}"/>
              </a:ext>
            </a:extLst>
          </p:cNvPr>
          <p:cNvPicPr>
            <a:picLocks noChangeAspect="1"/>
          </p:cNvPicPr>
          <p:nvPr/>
        </p:nvPicPr>
        <p:blipFill rotWithShape="1">
          <a:blip r:embed="rId2"/>
          <a:srcRect l="12995" t="32248" r="12527" b="31163"/>
          <a:stretch/>
        </p:blipFill>
        <p:spPr>
          <a:xfrm>
            <a:off x="1084519" y="1998921"/>
            <a:ext cx="6783573" cy="1881964"/>
          </a:xfrm>
          <a:prstGeom prst="rect">
            <a:avLst/>
          </a:prstGeom>
        </p:spPr>
      </p:pic>
    </p:spTree>
    <p:extLst>
      <p:ext uri="{BB962C8B-B14F-4D97-AF65-F5344CB8AC3E}">
        <p14:creationId xmlns:p14="http://schemas.microsoft.com/office/powerpoint/2010/main" val="202343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7" name="Imagen 6">
            <a:extLst>
              <a:ext uri="{FF2B5EF4-FFF2-40B4-BE49-F238E27FC236}">
                <a16:creationId xmlns:a16="http://schemas.microsoft.com/office/drawing/2014/main" xmlns="" id="{635444F3-B6F7-4A11-B305-1FB327136FE8}"/>
              </a:ext>
            </a:extLst>
          </p:cNvPr>
          <p:cNvPicPr>
            <a:picLocks noChangeAspect="1"/>
          </p:cNvPicPr>
          <p:nvPr/>
        </p:nvPicPr>
        <p:blipFill rotWithShape="1">
          <a:blip r:embed="rId2"/>
          <a:srcRect l="5290" t="30238" r="14279" b="28269"/>
          <a:stretch/>
        </p:blipFill>
        <p:spPr>
          <a:xfrm>
            <a:off x="712382" y="1884897"/>
            <a:ext cx="7325834" cy="2134210"/>
          </a:xfrm>
          <a:prstGeom prst="rect">
            <a:avLst/>
          </a:prstGeom>
        </p:spPr>
      </p:pic>
    </p:spTree>
    <p:extLst>
      <p:ext uri="{BB962C8B-B14F-4D97-AF65-F5344CB8AC3E}">
        <p14:creationId xmlns:p14="http://schemas.microsoft.com/office/powerpoint/2010/main" val="42299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5BB9254E-B59E-4742-B0BA-055A0EDE13A1}"/>
              </a:ext>
            </a:extLst>
          </p:cNvPr>
          <p:cNvSpPr txBox="1"/>
          <p:nvPr/>
        </p:nvSpPr>
        <p:spPr>
          <a:xfrm>
            <a:off x="1362969" y="38688"/>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xmlns="" id="{FF8BD0FC-E356-40A9-871A-C2454D66C59C}"/>
              </a:ext>
            </a:extLst>
          </p:cNvPr>
          <p:cNvSpPr/>
          <p:nvPr/>
        </p:nvSpPr>
        <p:spPr>
          <a:xfrm>
            <a:off x="1755325" y="522240"/>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xmlns="" id="{64217955-CD74-4848-A7C9-08B39B9CC008}"/>
              </a:ext>
            </a:extLst>
          </p:cNvPr>
          <p:cNvPicPr>
            <a:picLocks noChangeAspect="1"/>
          </p:cNvPicPr>
          <p:nvPr/>
        </p:nvPicPr>
        <p:blipFill rotWithShape="1">
          <a:blip r:embed="rId2"/>
          <a:srcRect l="23501" t="26227" r="31673" b="14213"/>
          <a:stretch/>
        </p:blipFill>
        <p:spPr>
          <a:xfrm>
            <a:off x="435935" y="1105786"/>
            <a:ext cx="7517218" cy="3615070"/>
          </a:xfrm>
          <a:prstGeom prst="rect">
            <a:avLst/>
          </a:prstGeom>
        </p:spPr>
      </p:pic>
    </p:spTree>
    <p:extLst>
      <p:ext uri="{BB962C8B-B14F-4D97-AF65-F5344CB8AC3E}">
        <p14:creationId xmlns:p14="http://schemas.microsoft.com/office/powerpoint/2010/main" val="23151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SEGUNDA ACTIVIDAD </a:t>
            </a:r>
          </a:p>
        </p:txBody>
      </p:sp>
      <p:sp>
        <p:nvSpPr>
          <p:cNvPr id="14" name="CuadroTexto 13">
            <a:extLst>
              <a:ext uri="{FF2B5EF4-FFF2-40B4-BE49-F238E27FC236}">
                <a16:creationId xmlns:a16="http://schemas.microsoft.com/office/drawing/2014/main" xmlns="" id="{54BC137D-D384-4B63-AAED-6CEE0F22255E}"/>
              </a:ext>
            </a:extLst>
          </p:cNvPr>
          <p:cNvSpPr txBox="1"/>
          <p:nvPr/>
        </p:nvSpPr>
        <p:spPr>
          <a:xfrm>
            <a:off x="116959" y="796661"/>
            <a:ext cx="8686799" cy="646331"/>
          </a:xfrm>
          <a:prstGeom prst="rect">
            <a:avLst/>
          </a:prstGeom>
          <a:noFill/>
        </p:spPr>
        <p:txBody>
          <a:bodyPr wrap="square">
            <a:spAutoFit/>
          </a:bodyPr>
          <a:lstStyle/>
          <a:p>
            <a:pPr algn="just"/>
            <a:r>
              <a:rPr lang="es-CO" dirty="0"/>
              <a:t>Teniendo en cuenta las cajas de medicamentos que tienen cada uno de las estudiantes, identificar las formas farmacéuticas de cada uno. </a:t>
            </a:r>
          </a:p>
        </p:txBody>
      </p:sp>
      <p:graphicFrame>
        <p:nvGraphicFramePr>
          <p:cNvPr id="2" name="Tabla 2">
            <a:extLst>
              <a:ext uri="{FF2B5EF4-FFF2-40B4-BE49-F238E27FC236}">
                <a16:creationId xmlns:a16="http://schemas.microsoft.com/office/drawing/2014/main" xmlns="" id="{5A1BA910-D6F9-48F9-ACDA-80E1590B36EC}"/>
              </a:ext>
            </a:extLst>
          </p:cNvPr>
          <p:cNvGraphicFramePr>
            <a:graphicFrameLocks noGrp="1"/>
          </p:cNvGraphicFramePr>
          <p:nvPr>
            <p:extLst>
              <p:ext uri="{D42A27DB-BD31-4B8C-83A1-F6EECF244321}">
                <p14:modId xmlns:p14="http://schemas.microsoft.com/office/powerpoint/2010/main" val="1724266392"/>
              </p:ext>
            </p:extLst>
          </p:nvPr>
        </p:nvGraphicFramePr>
        <p:xfrm>
          <a:off x="421123" y="1989719"/>
          <a:ext cx="8078469" cy="2357120"/>
        </p:xfrm>
        <a:graphic>
          <a:graphicData uri="http://schemas.openxmlformats.org/drawingml/2006/table">
            <a:tbl>
              <a:tblPr firstRow="1" bandRow="1">
                <a:tableStyleId>{5C22544A-7EE6-4342-B048-85BDC9FD1C3A}</a:tableStyleId>
              </a:tblPr>
              <a:tblGrid>
                <a:gridCol w="649634">
                  <a:extLst>
                    <a:ext uri="{9D8B030D-6E8A-4147-A177-3AD203B41FA5}">
                      <a16:colId xmlns:a16="http://schemas.microsoft.com/office/drawing/2014/main" xmlns="" val="3150993313"/>
                    </a:ext>
                  </a:extLst>
                </a:gridCol>
                <a:gridCol w="1930899">
                  <a:extLst>
                    <a:ext uri="{9D8B030D-6E8A-4147-A177-3AD203B41FA5}">
                      <a16:colId xmlns:a16="http://schemas.microsoft.com/office/drawing/2014/main" xmlns="" val="900961419"/>
                    </a:ext>
                  </a:extLst>
                </a:gridCol>
                <a:gridCol w="1290266">
                  <a:extLst>
                    <a:ext uri="{9D8B030D-6E8A-4147-A177-3AD203B41FA5}">
                      <a16:colId xmlns:a16="http://schemas.microsoft.com/office/drawing/2014/main" xmlns="" val="168335746"/>
                    </a:ext>
                  </a:extLst>
                </a:gridCol>
                <a:gridCol w="1411682">
                  <a:extLst>
                    <a:ext uri="{9D8B030D-6E8A-4147-A177-3AD203B41FA5}">
                      <a16:colId xmlns:a16="http://schemas.microsoft.com/office/drawing/2014/main" xmlns="" val="2360924882"/>
                    </a:ext>
                  </a:extLst>
                </a:gridCol>
                <a:gridCol w="1458105">
                  <a:extLst>
                    <a:ext uri="{9D8B030D-6E8A-4147-A177-3AD203B41FA5}">
                      <a16:colId xmlns:a16="http://schemas.microsoft.com/office/drawing/2014/main" xmlns="" val="2795781153"/>
                    </a:ext>
                  </a:extLst>
                </a:gridCol>
                <a:gridCol w="1337883">
                  <a:extLst>
                    <a:ext uri="{9D8B030D-6E8A-4147-A177-3AD203B41FA5}">
                      <a16:colId xmlns:a16="http://schemas.microsoft.com/office/drawing/2014/main" xmlns="" val="3523834280"/>
                    </a:ext>
                  </a:extLst>
                </a:gridCol>
              </a:tblGrid>
              <a:tr h="370840">
                <a:tc>
                  <a:txBody>
                    <a:bodyPr/>
                    <a:lstStyle/>
                    <a:p>
                      <a:pPr algn="ctr"/>
                      <a:r>
                        <a:rPr lang="es-CO" dirty="0"/>
                        <a:t> </a:t>
                      </a:r>
                      <a:r>
                        <a:rPr lang="es-CO" dirty="0" smtClean="0"/>
                        <a:t>N.°</a:t>
                      </a:r>
                      <a:endParaRPr lang="es-CO" dirty="0"/>
                    </a:p>
                  </a:txBody>
                  <a:tcPr/>
                </a:tc>
                <a:tc>
                  <a:txBody>
                    <a:bodyPr/>
                    <a:lstStyle/>
                    <a:p>
                      <a:pPr algn="ctr"/>
                      <a:r>
                        <a:rPr lang="es-CO" dirty="0"/>
                        <a:t>Nombre </a:t>
                      </a:r>
                      <a:r>
                        <a:rPr lang="es-CO" dirty="0" smtClean="0"/>
                        <a:t>fármaco(s</a:t>
                      </a:r>
                      <a:r>
                        <a:rPr lang="es-CO" dirty="0"/>
                        <a:t>)</a:t>
                      </a:r>
                    </a:p>
                  </a:txBody>
                  <a:tcPr/>
                </a:tc>
                <a:tc>
                  <a:txBody>
                    <a:bodyPr/>
                    <a:lstStyle/>
                    <a:p>
                      <a:pPr algn="ctr"/>
                      <a:r>
                        <a:rPr lang="es-CO" dirty="0"/>
                        <a:t>Marca</a:t>
                      </a:r>
                    </a:p>
                  </a:txBody>
                  <a:tcPr/>
                </a:tc>
                <a:tc>
                  <a:txBody>
                    <a:bodyPr/>
                    <a:lstStyle/>
                    <a:p>
                      <a:pPr algn="ctr"/>
                      <a:r>
                        <a:rPr lang="es-CO" dirty="0"/>
                        <a:t>Esterilidad</a:t>
                      </a:r>
                    </a:p>
                  </a:txBody>
                  <a:tcPr/>
                </a:tc>
                <a:tc>
                  <a:txBody>
                    <a:bodyPr/>
                    <a:lstStyle/>
                    <a:p>
                      <a:pPr algn="ctr"/>
                      <a:r>
                        <a:rPr lang="es-CO" dirty="0"/>
                        <a:t>Estado de la materia</a:t>
                      </a:r>
                    </a:p>
                  </a:txBody>
                  <a:tcPr/>
                </a:tc>
                <a:tc>
                  <a:txBody>
                    <a:bodyPr/>
                    <a:lstStyle/>
                    <a:p>
                      <a:pPr algn="ctr"/>
                      <a:r>
                        <a:rPr lang="es-CO" dirty="0"/>
                        <a:t>         Vías de administración  </a:t>
                      </a:r>
                    </a:p>
                  </a:txBody>
                  <a:tcPr/>
                </a:tc>
                <a:extLst>
                  <a:ext uri="{0D108BD9-81ED-4DB2-BD59-A6C34878D82A}">
                    <a16:rowId xmlns:a16="http://schemas.microsoft.com/office/drawing/2014/main" xmlns="" val="1390792989"/>
                  </a:ext>
                </a:extLst>
              </a:tr>
              <a:tr h="370840">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364980491"/>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341537770"/>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3309216258"/>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3974960433"/>
                  </a:ext>
                </a:extLst>
              </a:tr>
              <a:tr h="370840">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xmlns="" val="1642436250"/>
                  </a:ext>
                </a:extLst>
              </a:tr>
            </a:tbl>
          </a:graphicData>
        </a:graphic>
      </p:graphicFrame>
    </p:spTree>
    <p:extLst>
      <p:ext uri="{BB962C8B-B14F-4D97-AF65-F5344CB8AC3E}">
        <p14:creationId xmlns:p14="http://schemas.microsoft.com/office/powerpoint/2010/main" val="102989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body" idx="1"/>
          </p:nvPr>
        </p:nvSpPr>
        <p:spPr>
          <a:xfrm>
            <a:off x="226939" y="1425908"/>
            <a:ext cx="8247210" cy="1302761"/>
          </a:xfrm>
          <a:prstGeom prst="rect">
            <a:avLst/>
          </a:prstGeom>
        </p:spPr>
        <p:txBody>
          <a:bodyPr vert="horz" wrap="square" lIns="0" tIns="451962" rIns="0" bIns="0" rtlCol="0">
            <a:spAutoFit/>
          </a:bodyPr>
          <a:lstStyle/>
          <a:p>
            <a:pPr marL="0" indent="0" algn="ctr">
              <a:lnSpc>
                <a:spcPts val="6619"/>
              </a:lnSpc>
              <a:buNone/>
            </a:pPr>
            <a:r>
              <a:rPr lang="es-ES" sz="4800" b="1" spc="-45" dirty="0">
                <a:solidFill>
                  <a:srgbClr val="252525"/>
                </a:solidFill>
                <a:cs typeface="Calibri Light"/>
              </a:rPr>
              <a:t>PROCESO </a:t>
            </a:r>
            <a:r>
              <a:rPr sz="4800" b="1" spc="-45" dirty="0" smtClean="0">
                <a:solidFill>
                  <a:srgbClr val="252525"/>
                </a:solidFill>
                <a:cs typeface="Calibri Light"/>
              </a:rPr>
              <a:t>LADME</a:t>
            </a:r>
            <a:endParaRPr sz="4800" b="1" dirty="0">
              <a:cs typeface="Calibri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776" y="220988"/>
            <a:ext cx="3866595" cy="1240724"/>
          </a:xfrm>
          <a:prstGeom prst="rect">
            <a:avLst/>
          </a:prstGeom>
        </p:spPr>
        <p:txBody>
          <a:bodyPr vert="horz" wrap="square" lIns="0" tIns="9525" rIns="0" bIns="0" rtlCol="0" anchor="ctr">
            <a:spAutoFit/>
          </a:bodyPr>
          <a:lstStyle/>
          <a:p>
            <a:pPr marL="127159" algn="ctr">
              <a:lnSpc>
                <a:spcPct val="100000"/>
              </a:lnSpc>
              <a:spcBef>
                <a:spcPts val="75"/>
              </a:spcBef>
              <a:tabLst>
                <a:tab pos="7605713" algn="l"/>
              </a:tabLst>
            </a:pPr>
            <a:r>
              <a:rPr sz="4000" b="1" spc="-49" dirty="0" err="1">
                <a:latin typeface="+mn-lt"/>
              </a:rPr>
              <a:t>Farmacocinética</a:t>
            </a:r>
            <a:r>
              <a:rPr sz="4000" b="1" spc="-49" dirty="0">
                <a:latin typeface="+mn-lt"/>
              </a:rPr>
              <a:t>	</a:t>
            </a:r>
          </a:p>
        </p:txBody>
      </p:sp>
      <p:sp>
        <p:nvSpPr>
          <p:cNvPr id="5" name="object 5"/>
          <p:cNvSpPr txBox="1"/>
          <p:nvPr/>
        </p:nvSpPr>
        <p:spPr>
          <a:xfrm>
            <a:off x="191386" y="1084804"/>
            <a:ext cx="8591105" cy="1302280"/>
          </a:xfrm>
          <a:prstGeom prst="rect">
            <a:avLst/>
          </a:prstGeom>
        </p:spPr>
        <p:txBody>
          <a:bodyPr vert="horz" wrap="square" lIns="0" tIns="9525" rIns="0" bIns="0" rtlCol="0">
            <a:spAutoFit/>
          </a:bodyPr>
          <a:lstStyle/>
          <a:p>
            <a:pPr marL="9048" algn="just">
              <a:spcBef>
                <a:spcPts val="75"/>
              </a:spcBef>
              <a:buClr>
                <a:srgbClr val="99CA38"/>
              </a:buClr>
              <a:buSzPct val="95000"/>
              <a:tabLst>
                <a:tab pos="180499" algn="l"/>
              </a:tabLst>
            </a:pPr>
            <a:r>
              <a:rPr sz="2800" spc="-4" dirty="0">
                <a:solidFill>
                  <a:srgbClr val="404040"/>
                </a:solidFill>
                <a:latin typeface="Calibri"/>
                <a:cs typeface="Calibri"/>
              </a:rPr>
              <a:t>La</a:t>
            </a:r>
            <a:r>
              <a:rPr sz="2800" dirty="0">
                <a:solidFill>
                  <a:srgbClr val="404040"/>
                </a:solidFill>
                <a:latin typeface="Calibri"/>
                <a:cs typeface="Calibri"/>
              </a:rPr>
              <a:t> </a:t>
            </a:r>
            <a:r>
              <a:rPr lang="es-MX" sz="2800" spc="-8" dirty="0" smtClean="0">
                <a:solidFill>
                  <a:srgbClr val="404040"/>
                </a:solidFill>
                <a:latin typeface="Calibri"/>
                <a:cs typeface="Calibri"/>
              </a:rPr>
              <a:t>f</a:t>
            </a:r>
            <a:r>
              <a:rPr sz="2800" spc="-8" dirty="0" err="1" smtClean="0">
                <a:solidFill>
                  <a:srgbClr val="404040"/>
                </a:solidFill>
                <a:latin typeface="Calibri"/>
                <a:cs typeface="Calibri"/>
              </a:rPr>
              <a:t>armacocinética</a:t>
            </a:r>
            <a:r>
              <a:rPr sz="2800" spc="8" dirty="0" smtClean="0">
                <a:solidFill>
                  <a:srgbClr val="404040"/>
                </a:solidFill>
                <a:latin typeface="Calibri"/>
                <a:cs typeface="Calibri"/>
              </a:rPr>
              <a:t> </a:t>
            </a:r>
            <a:r>
              <a:rPr sz="2800" spc="-8" dirty="0">
                <a:solidFill>
                  <a:srgbClr val="404040"/>
                </a:solidFill>
                <a:latin typeface="Calibri"/>
                <a:cs typeface="Calibri"/>
              </a:rPr>
              <a:t>explica</a:t>
            </a:r>
            <a:r>
              <a:rPr sz="2800" spc="19" dirty="0">
                <a:solidFill>
                  <a:srgbClr val="404040"/>
                </a:solidFill>
                <a:latin typeface="Calibri"/>
                <a:cs typeface="Calibri"/>
              </a:rPr>
              <a:t> </a:t>
            </a:r>
            <a:r>
              <a:rPr sz="2800" dirty="0">
                <a:solidFill>
                  <a:srgbClr val="404040"/>
                </a:solidFill>
                <a:latin typeface="Calibri"/>
                <a:cs typeface="Calibri"/>
              </a:rPr>
              <a:t>la</a:t>
            </a:r>
            <a:r>
              <a:rPr sz="2800" spc="8" dirty="0">
                <a:solidFill>
                  <a:srgbClr val="404040"/>
                </a:solidFill>
                <a:latin typeface="Calibri"/>
                <a:cs typeface="Calibri"/>
              </a:rPr>
              <a:t> </a:t>
            </a:r>
            <a:r>
              <a:rPr sz="2800" dirty="0">
                <a:solidFill>
                  <a:srgbClr val="404040"/>
                </a:solidFill>
                <a:latin typeface="Calibri"/>
                <a:cs typeface="Calibri"/>
              </a:rPr>
              <a:t>permanencia</a:t>
            </a:r>
            <a:r>
              <a:rPr sz="2800" spc="8" dirty="0">
                <a:solidFill>
                  <a:srgbClr val="404040"/>
                </a:solidFill>
                <a:latin typeface="Calibri"/>
                <a:cs typeface="Calibri"/>
              </a:rPr>
              <a:t> </a:t>
            </a:r>
            <a:r>
              <a:rPr sz="2800" spc="-4" dirty="0">
                <a:solidFill>
                  <a:srgbClr val="404040"/>
                </a:solidFill>
                <a:latin typeface="Calibri"/>
                <a:cs typeface="Calibri"/>
              </a:rPr>
              <a:t>del</a:t>
            </a:r>
            <a:r>
              <a:rPr sz="2800" spc="8" dirty="0">
                <a:solidFill>
                  <a:srgbClr val="404040"/>
                </a:solidFill>
                <a:latin typeface="Calibri"/>
                <a:cs typeface="Calibri"/>
              </a:rPr>
              <a:t> </a:t>
            </a:r>
            <a:r>
              <a:rPr sz="2800" spc="-8" dirty="0">
                <a:solidFill>
                  <a:srgbClr val="404040"/>
                </a:solidFill>
                <a:latin typeface="Calibri"/>
                <a:cs typeface="Calibri"/>
              </a:rPr>
              <a:t>fármaco</a:t>
            </a:r>
            <a:r>
              <a:rPr sz="2800" dirty="0">
                <a:solidFill>
                  <a:srgbClr val="404040"/>
                </a:solidFill>
                <a:latin typeface="Calibri"/>
                <a:cs typeface="Calibri"/>
              </a:rPr>
              <a:t> en</a:t>
            </a:r>
            <a:r>
              <a:rPr sz="2800" spc="8" dirty="0">
                <a:solidFill>
                  <a:srgbClr val="404040"/>
                </a:solidFill>
                <a:latin typeface="Calibri"/>
                <a:cs typeface="Calibri"/>
              </a:rPr>
              <a:t> </a:t>
            </a:r>
            <a:r>
              <a:rPr sz="2800" dirty="0">
                <a:solidFill>
                  <a:srgbClr val="404040"/>
                </a:solidFill>
                <a:latin typeface="Calibri"/>
                <a:cs typeface="Calibri"/>
              </a:rPr>
              <a:t>el</a:t>
            </a:r>
            <a:r>
              <a:rPr sz="2800" spc="11" dirty="0">
                <a:solidFill>
                  <a:srgbClr val="404040"/>
                </a:solidFill>
                <a:latin typeface="Calibri"/>
                <a:cs typeface="Calibri"/>
              </a:rPr>
              <a:t> </a:t>
            </a:r>
            <a:r>
              <a:rPr sz="2800" spc="-11" dirty="0">
                <a:solidFill>
                  <a:srgbClr val="404040"/>
                </a:solidFill>
                <a:latin typeface="Calibri"/>
                <a:cs typeface="Calibri"/>
              </a:rPr>
              <a:t>organismo,</a:t>
            </a:r>
            <a:r>
              <a:rPr sz="2800" spc="8" dirty="0">
                <a:solidFill>
                  <a:srgbClr val="404040"/>
                </a:solidFill>
                <a:latin typeface="Calibri"/>
                <a:cs typeface="Calibri"/>
              </a:rPr>
              <a:t> </a:t>
            </a:r>
            <a:r>
              <a:rPr sz="2800" spc="-4" dirty="0">
                <a:solidFill>
                  <a:srgbClr val="404040"/>
                </a:solidFill>
                <a:latin typeface="Calibri"/>
                <a:cs typeface="Calibri"/>
              </a:rPr>
              <a:t>cuantificando</a:t>
            </a:r>
            <a:r>
              <a:rPr sz="2800" spc="-11" dirty="0">
                <a:solidFill>
                  <a:srgbClr val="404040"/>
                </a:solidFill>
                <a:latin typeface="Calibri"/>
                <a:cs typeface="Calibri"/>
              </a:rPr>
              <a:t> </a:t>
            </a:r>
            <a:r>
              <a:rPr sz="2800" spc="-8" dirty="0" err="1">
                <a:solidFill>
                  <a:srgbClr val="404040"/>
                </a:solidFill>
                <a:latin typeface="Calibri"/>
                <a:cs typeface="Calibri"/>
              </a:rPr>
              <a:t>todos</a:t>
            </a:r>
            <a:r>
              <a:rPr lang="es-ES" sz="2800" spc="-8" dirty="0">
                <a:latin typeface="Calibri"/>
                <a:cs typeface="Calibri"/>
              </a:rPr>
              <a:t> </a:t>
            </a:r>
            <a:r>
              <a:rPr sz="2800" dirty="0">
                <a:solidFill>
                  <a:srgbClr val="404040"/>
                </a:solidFill>
                <a:latin typeface="Calibri"/>
                <a:cs typeface="Calibri"/>
              </a:rPr>
              <a:t>los</a:t>
            </a:r>
            <a:r>
              <a:rPr sz="2800" spc="-11" dirty="0">
                <a:solidFill>
                  <a:srgbClr val="404040"/>
                </a:solidFill>
                <a:latin typeface="Calibri"/>
                <a:cs typeface="Calibri"/>
              </a:rPr>
              <a:t> </a:t>
            </a:r>
            <a:r>
              <a:rPr sz="2800" spc="-8" dirty="0">
                <a:solidFill>
                  <a:srgbClr val="404040"/>
                </a:solidFill>
                <a:latin typeface="Calibri"/>
                <a:cs typeface="Calibri"/>
              </a:rPr>
              <a:t>procesos </a:t>
            </a:r>
            <a:r>
              <a:rPr sz="2800" dirty="0">
                <a:solidFill>
                  <a:srgbClr val="404040"/>
                </a:solidFill>
                <a:latin typeface="Calibri"/>
                <a:cs typeface="Calibri"/>
              </a:rPr>
              <a:t>que</a:t>
            </a:r>
            <a:r>
              <a:rPr sz="2800" spc="-19" dirty="0">
                <a:solidFill>
                  <a:srgbClr val="404040"/>
                </a:solidFill>
                <a:latin typeface="Calibri"/>
                <a:cs typeface="Calibri"/>
              </a:rPr>
              <a:t> </a:t>
            </a:r>
            <a:r>
              <a:rPr sz="2800" dirty="0">
                <a:solidFill>
                  <a:srgbClr val="404040"/>
                </a:solidFill>
                <a:latin typeface="Calibri"/>
                <a:cs typeface="Calibri"/>
              </a:rPr>
              <a:t>se</a:t>
            </a:r>
            <a:r>
              <a:rPr sz="2800" spc="-8" dirty="0">
                <a:solidFill>
                  <a:srgbClr val="404040"/>
                </a:solidFill>
                <a:latin typeface="Calibri"/>
                <a:cs typeface="Calibri"/>
              </a:rPr>
              <a:t> </a:t>
            </a:r>
            <a:r>
              <a:rPr sz="2800" spc="-4" dirty="0">
                <a:solidFill>
                  <a:srgbClr val="404040"/>
                </a:solidFill>
                <a:latin typeface="Calibri"/>
                <a:cs typeface="Calibri"/>
              </a:rPr>
              <a:t>producen</a:t>
            </a:r>
            <a:endParaRPr sz="2800" dirty="0">
              <a:latin typeface="Calibri"/>
              <a:cs typeface="Calibri"/>
            </a:endParaRPr>
          </a:p>
        </p:txBody>
      </p:sp>
      <p:sp>
        <p:nvSpPr>
          <p:cNvPr id="7" name="CuadroTexto 6">
            <a:extLst>
              <a:ext uri="{FF2B5EF4-FFF2-40B4-BE49-F238E27FC236}">
                <a16:creationId xmlns:a16="http://schemas.microsoft.com/office/drawing/2014/main" xmlns="" id="{49D4F523-D3DB-4F57-BFC0-CBFDE6F6BEC1}"/>
              </a:ext>
            </a:extLst>
          </p:cNvPr>
          <p:cNvSpPr txBox="1"/>
          <p:nvPr/>
        </p:nvSpPr>
        <p:spPr>
          <a:xfrm>
            <a:off x="106324" y="2571750"/>
            <a:ext cx="8761228" cy="1815882"/>
          </a:xfrm>
          <a:prstGeom prst="rect">
            <a:avLst/>
          </a:prstGeom>
          <a:noFill/>
        </p:spPr>
        <p:txBody>
          <a:bodyPr wrap="square">
            <a:spAutoFit/>
          </a:bodyPr>
          <a:lstStyle/>
          <a:p>
            <a:pPr algn="just"/>
            <a:r>
              <a:rPr lang="es-ES" sz="2800" dirty="0"/>
              <a:t>El conjunto de procesos que caracterizan la evolución temporal de un medicamento, tras ser  administrado a un organismo, en determinadas condiciones y bajo una vía de administración  específica, se denomina LADME.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930" y="-6350"/>
            <a:ext cx="6924436" cy="1359059"/>
          </a:xfrm>
          <a:prstGeom prst="rect">
            <a:avLst/>
          </a:prstGeom>
        </p:spPr>
        <p:txBody>
          <a:bodyPr vert="horz" wrap="square" lIns="0" tIns="9049" rIns="0" bIns="0" rtlCol="0" anchor="ctr">
            <a:spAutoFit/>
          </a:bodyPr>
          <a:lstStyle/>
          <a:p>
            <a:pPr marL="1905" algn="ctr">
              <a:lnSpc>
                <a:spcPts val="3581"/>
              </a:lnSpc>
              <a:spcBef>
                <a:spcPts val="71"/>
              </a:spcBef>
            </a:pPr>
            <a:r>
              <a:rPr sz="2800" b="1" u="none" spc="-41" dirty="0" smtClean="0">
                <a:latin typeface="+mn-lt"/>
              </a:rPr>
              <a:t>LADME</a:t>
            </a:r>
            <a:endParaRPr sz="2800" b="1" dirty="0">
              <a:latin typeface="+mn-lt"/>
            </a:endParaRPr>
          </a:p>
          <a:p>
            <a:pPr marL="9049" marR="3810" algn="ctr">
              <a:lnSpc>
                <a:spcPts val="3285"/>
              </a:lnSpc>
              <a:spcBef>
                <a:spcPts val="307"/>
              </a:spcBef>
            </a:pPr>
            <a:r>
              <a:rPr sz="2800" b="1" u="none" spc="-41" dirty="0" smtClean="0">
                <a:latin typeface="+mn-lt"/>
              </a:rPr>
              <a:t>(</a:t>
            </a:r>
            <a:r>
              <a:rPr lang="es-MX" sz="2800" b="1" u="none" spc="-41" dirty="0" smtClean="0">
                <a:latin typeface="+mn-lt"/>
              </a:rPr>
              <a:t>liberación,</a:t>
            </a:r>
            <a:r>
              <a:rPr lang="es-MX" sz="2800" b="1" u="none" spc="-98" dirty="0" smtClean="0">
                <a:latin typeface="+mn-lt"/>
              </a:rPr>
              <a:t> </a:t>
            </a:r>
            <a:r>
              <a:rPr lang="es-MX" sz="2800" b="1" u="none" spc="-45" dirty="0" smtClean="0">
                <a:latin typeface="+mn-lt"/>
              </a:rPr>
              <a:t>administración,</a:t>
            </a:r>
            <a:r>
              <a:rPr lang="es-MX" sz="2800" b="1" u="none" spc="-83" dirty="0" smtClean="0">
                <a:latin typeface="+mn-lt"/>
              </a:rPr>
              <a:t> </a:t>
            </a:r>
            <a:r>
              <a:rPr lang="es-MX" sz="2800" b="1" u="none" spc="-41" dirty="0" smtClean="0">
                <a:latin typeface="+mn-lt"/>
              </a:rPr>
              <a:t>distribución, </a:t>
            </a:r>
            <a:r>
              <a:rPr lang="es-MX" sz="2800" b="1" u="none" spc="-716" dirty="0" smtClean="0">
                <a:latin typeface="+mn-lt"/>
              </a:rPr>
              <a:t> </a:t>
            </a:r>
            <a:r>
              <a:rPr lang="es-MX" sz="2800" b="1" u="none" spc="-49" dirty="0" smtClean="0">
                <a:latin typeface="+mn-lt"/>
              </a:rPr>
              <a:t>metabolismo,</a:t>
            </a:r>
            <a:r>
              <a:rPr lang="es-MX" sz="2800" b="1" u="none" spc="-83" dirty="0" smtClean="0">
                <a:latin typeface="+mn-lt"/>
              </a:rPr>
              <a:t> </a:t>
            </a:r>
            <a:r>
              <a:rPr lang="es-MX" sz="2800" b="1" u="none" spc="-49" dirty="0" smtClean="0">
                <a:latin typeface="+mn-lt"/>
              </a:rPr>
              <a:t>excreción</a:t>
            </a:r>
            <a:r>
              <a:rPr sz="2800" b="1" u="none" spc="-49" dirty="0" smtClean="0">
                <a:latin typeface="+mn-lt"/>
              </a:rPr>
              <a:t>)</a:t>
            </a:r>
            <a:endParaRPr sz="2800" b="1" dirty="0">
              <a:latin typeface="+mn-lt"/>
            </a:endParaRPr>
          </a:p>
        </p:txBody>
      </p:sp>
      <p:pic>
        <p:nvPicPr>
          <p:cNvPr id="3" name="object 3"/>
          <p:cNvPicPr/>
          <p:nvPr/>
        </p:nvPicPr>
        <p:blipFill>
          <a:blip r:embed="rId2" cstate="print"/>
          <a:stretch>
            <a:fillRect/>
          </a:stretch>
        </p:blipFill>
        <p:spPr>
          <a:xfrm>
            <a:off x="3153537" y="1384172"/>
            <a:ext cx="2836925" cy="3282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3" name="Imagen 2">
            <a:extLst>
              <a:ext uri="{FF2B5EF4-FFF2-40B4-BE49-F238E27FC236}">
                <a16:creationId xmlns:a16="http://schemas.microsoft.com/office/drawing/2014/main" xmlns="" id="{569A2A63-F9F0-4780-908A-CAAE57E5D0F2}"/>
              </a:ext>
            </a:extLst>
          </p:cNvPr>
          <p:cNvPicPr>
            <a:picLocks noChangeAspect="1"/>
          </p:cNvPicPr>
          <p:nvPr/>
        </p:nvPicPr>
        <p:blipFill rotWithShape="1">
          <a:blip r:embed="rId2"/>
          <a:srcRect l="3604" t="12104" r="10701" b="18553"/>
          <a:stretch/>
        </p:blipFill>
        <p:spPr>
          <a:xfrm>
            <a:off x="425302" y="888358"/>
            <a:ext cx="7835896" cy="3566684"/>
          </a:xfrm>
          <a:prstGeom prst="rect">
            <a:avLst/>
          </a:prstGeom>
        </p:spPr>
      </p:pic>
    </p:spTree>
    <p:extLst>
      <p:ext uri="{BB962C8B-B14F-4D97-AF65-F5344CB8AC3E}">
        <p14:creationId xmlns:p14="http://schemas.microsoft.com/office/powerpoint/2010/main" val="102916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8633" y="354459"/>
            <a:ext cx="2378037"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34" dirty="0">
                <a:latin typeface="+mn-lt"/>
              </a:rPr>
              <a:t>LIBERACIÓN	</a:t>
            </a:r>
          </a:p>
        </p:txBody>
      </p:sp>
      <p:sp>
        <p:nvSpPr>
          <p:cNvPr id="3" name="object 3"/>
          <p:cNvSpPr txBox="1"/>
          <p:nvPr/>
        </p:nvSpPr>
        <p:spPr>
          <a:xfrm>
            <a:off x="1695382" y="1263928"/>
            <a:ext cx="7257231" cy="3537507"/>
          </a:xfrm>
          <a:prstGeom prst="rect">
            <a:avLst/>
          </a:prstGeom>
        </p:spPr>
        <p:txBody>
          <a:bodyPr vert="horz" wrap="square" lIns="0" tIns="120015" rIns="0" bIns="0" rtlCol="0">
            <a:spAutoFit/>
          </a:bodyPr>
          <a:lstStyle/>
          <a:p>
            <a:pPr marL="180022" indent="-170974" algn="just">
              <a:spcBef>
                <a:spcPts val="945"/>
              </a:spcBef>
              <a:buClr>
                <a:srgbClr val="99CA38"/>
              </a:buClr>
              <a:buSzPct val="95000"/>
              <a:buFont typeface="Wingdings"/>
              <a:buChar char=""/>
              <a:tabLst>
                <a:tab pos="180499" algn="l"/>
              </a:tabLst>
            </a:pPr>
            <a:r>
              <a:rPr lang="es-MX" spc="-4" dirty="0" smtClean="0">
                <a:solidFill>
                  <a:srgbClr val="404040"/>
                </a:solidFill>
                <a:latin typeface="Calibri"/>
                <a:cs typeface="Calibri"/>
              </a:rPr>
              <a:t> </a:t>
            </a:r>
            <a:r>
              <a:rPr spc="-4" dirty="0" err="1" smtClean="0">
                <a:solidFill>
                  <a:srgbClr val="404040"/>
                </a:solidFill>
                <a:latin typeface="Calibri"/>
                <a:cs typeface="Calibri"/>
              </a:rPr>
              <a:t>Constituye</a:t>
            </a:r>
            <a:r>
              <a:rPr spc="-8" dirty="0" smtClean="0">
                <a:solidFill>
                  <a:srgbClr val="404040"/>
                </a:solidFill>
                <a:latin typeface="Calibri"/>
                <a:cs typeface="Calibri"/>
              </a:rPr>
              <a:t> </a:t>
            </a:r>
            <a:r>
              <a:rPr dirty="0">
                <a:solidFill>
                  <a:srgbClr val="404040"/>
                </a:solidFill>
                <a:latin typeface="Calibri"/>
                <a:cs typeface="Calibri"/>
              </a:rPr>
              <a:t>la </a:t>
            </a:r>
            <a:r>
              <a:rPr spc="-8" dirty="0">
                <a:solidFill>
                  <a:srgbClr val="404040"/>
                </a:solidFill>
                <a:latin typeface="Calibri"/>
                <a:cs typeface="Calibri"/>
              </a:rPr>
              <a:t>“salida”</a:t>
            </a:r>
            <a:r>
              <a:rPr spc="11" dirty="0">
                <a:solidFill>
                  <a:srgbClr val="404040"/>
                </a:solidFill>
                <a:latin typeface="Calibri"/>
                <a:cs typeface="Calibri"/>
              </a:rPr>
              <a:t> </a:t>
            </a:r>
            <a:r>
              <a:rPr spc="-4" dirty="0">
                <a:solidFill>
                  <a:srgbClr val="404040"/>
                </a:solidFill>
                <a:latin typeface="Calibri"/>
                <a:cs typeface="Calibri"/>
              </a:rPr>
              <a:t>del </a:t>
            </a:r>
            <a:r>
              <a:rPr spc="-8" dirty="0">
                <a:solidFill>
                  <a:srgbClr val="404040"/>
                </a:solidFill>
                <a:latin typeface="Calibri"/>
                <a:cs typeface="Calibri"/>
              </a:rPr>
              <a:t>fármaco</a:t>
            </a:r>
            <a:r>
              <a:rPr spc="-4" dirty="0">
                <a:solidFill>
                  <a:srgbClr val="404040"/>
                </a:solidFill>
                <a:latin typeface="Calibri"/>
                <a:cs typeface="Calibri"/>
              </a:rPr>
              <a:t> de</a:t>
            </a:r>
            <a:r>
              <a:rPr spc="-8" dirty="0">
                <a:solidFill>
                  <a:srgbClr val="404040"/>
                </a:solidFill>
                <a:latin typeface="Calibri"/>
                <a:cs typeface="Calibri"/>
              </a:rPr>
              <a:t> </a:t>
            </a:r>
            <a:r>
              <a:rPr dirty="0">
                <a:solidFill>
                  <a:srgbClr val="404040"/>
                </a:solidFill>
                <a:latin typeface="Calibri"/>
                <a:cs typeface="Calibri"/>
              </a:rPr>
              <a:t>la</a:t>
            </a:r>
            <a:r>
              <a:rPr spc="8" dirty="0">
                <a:solidFill>
                  <a:srgbClr val="404040"/>
                </a:solidFill>
                <a:latin typeface="Calibri"/>
                <a:cs typeface="Calibri"/>
              </a:rPr>
              <a:t> </a:t>
            </a:r>
            <a:r>
              <a:rPr spc="-8" dirty="0">
                <a:solidFill>
                  <a:srgbClr val="404040"/>
                </a:solidFill>
                <a:latin typeface="Calibri"/>
                <a:cs typeface="Calibri"/>
              </a:rPr>
              <a:t>forma </a:t>
            </a:r>
            <a:r>
              <a:rPr spc="-4" dirty="0">
                <a:solidFill>
                  <a:srgbClr val="404040"/>
                </a:solidFill>
                <a:latin typeface="Calibri"/>
                <a:cs typeface="Calibri"/>
              </a:rPr>
              <a:t>farmacéutica</a:t>
            </a:r>
            <a:r>
              <a:rPr dirty="0">
                <a:solidFill>
                  <a:srgbClr val="404040"/>
                </a:solidFill>
                <a:latin typeface="Calibri"/>
                <a:cs typeface="Calibri"/>
              </a:rPr>
              <a:t> que</a:t>
            </a:r>
            <a:r>
              <a:rPr spc="-4" dirty="0">
                <a:solidFill>
                  <a:srgbClr val="404040"/>
                </a:solidFill>
                <a:latin typeface="Calibri"/>
                <a:cs typeface="Calibri"/>
              </a:rPr>
              <a:t> </a:t>
            </a:r>
            <a:r>
              <a:rPr dirty="0">
                <a:solidFill>
                  <a:srgbClr val="404040"/>
                </a:solidFill>
                <a:latin typeface="Calibri"/>
                <a:cs typeface="Calibri"/>
              </a:rPr>
              <a:t>lo </a:t>
            </a:r>
            <a:r>
              <a:rPr spc="-4" dirty="0">
                <a:solidFill>
                  <a:srgbClr val="404040"/>
                </a:solidFill>
                <a:latin typeface="Calibri"/>
                <a:cs typeface="Calibri"/>
              </a:rPr>
              <a:t>transporta.</a:t>
            </a:r>
            <a:endParaRPr dirty="0">
              <a:latin typeface="Calibri"/>
              <a:cs typeface="Calibri"/>
            </a:endParaRPr>
          </a:p>
          <a:p>
            <a:pPr marL="180022" indent="-170974" algn="just">
              <a:spcBef>
                <a:spcPts val="870"/>
              </a:spcBef>
              <a:buClr>
                <a:srgbClr val="99CA38"/>
              </a:buClr>
              <a:buSzPct val="95000"/>
              <a:buFont typeface="Wingdings"/>
              <a:buChar char=""/>
              <a:tabLst>
                <a:tab pos="180499" algn="l"/>
              </a:tabLst>
            </a:pPr>
            <a:r>
              <a:rPr lang="es-MX" spc="-11" dirty="0" smtClean="0">
                <a:solidFill>
                  <a:srgbClr val="404040"/>
                </a:solidFill>
                <a:latin typeface="Calibri"/>
                <a:cs typeface="Calibri"/>
              </a:rPr>
              <a:t> </a:t>
            </a:r>
            <a:r>
              <a:rPr spc="-11" dirty="0" err="1" smtClean="0">
                <a:solidFill>
                  <a:srgbClr val="404040"/>
                </a:solidFill>
                <a:latin typeface="Calibri"/>
                <a:cs typeface="Calibri"/>
              </a:rPr>
              <a:t>Por</a:t>
            </a:r>
            <a:r>
              <a:rPr spc="-11" dirty="0" smtClean="0">
                <a:solidFill>
                  <a:srgbClr val="404040"/>
                </a:solidFill>
                <a:latin typeface="Calibri"/>
                <a:cs typeface="Calibri"/>
              </a:rPr>
              <a:t> </a:t>
            </a:r>
            <a:r>
              <a:rPr dirty="0">
                <a:solidFill>
                  <a:srgbClr val="404040"/>
                </a:solidFill>
                <a:latin typeface="Calibri"/>
                <a:cs typeface="Calibri"/>
              </a:rPr>
              <a:t>lo </a:t>
            </a:r>
            <a:r>
              <a:rPr spc="-8" dirty="0">
                <a:solidFill>
                  <a:srgbClr val="404040"/>
                </a:solidFill>
                <a:latin typeface="Calibri"/>
                <a:cs typeface="Calibri"/>
              </a:rPr>
              <a:t>general,</a:t>
            </a:r>
            <a:r>
              <a:rPr dirty="0">
                <a:solidFill>
                  <a:srgbClr val="404040"/>
                </a:solidFill>
                <a:latin typeface="Calibri"/>
                <a:cs typeface="Calibri"/>
              </a:rPr>
              <a:t> </a:t>
            </a:r>
            <a:r>
              <a:rPr spc="-4" dirty="0">
                <a:solidFill>
                  <a:srgbClr val="404040"/>
                </a:solidFill>
                <a:latin typeface="Calibri"/>
                <a:cs typeface="Calibri"/>
              </a:rPr>
              <a:t>implica</a:t>
            </a:r>
            <a:r>
              <a:rPr spc="4" dirty="0">
                <a:solidFill>
                  <a:srgbClr val="404040"/>
                </a:solidFill>
                <a:latin typeface="Calibri"/>
                <a:cs typeface="Calibri"/>
              </a:rPr>
              <a:t> </a:t>
            </a:r>
            <a:r>
              <a:rPr dirty="0">
                <a:solidFill>
                  <a:srgbClr val="404040"/>
                </a:solidFill>
                <a:latin typeface="Calibri"/>
                <a:cs typeface="Calibri"/>
              </a:rPr>
              <a:t>la</a:t>
            </a:r>
            <a:r>
              <a:rPr spc="11" dirty="0">
                <a:solidFill>
                  <a:srgbClr val="404040"/>
                </a:solidFill>
                <a:latin typeface="Calibri"/>
                <a:cs typeface="Calibri"/>
              </a:rPr>
              <a:t> </a:t>
            </a:r>
            <a:r>
              <a:rPr spc="-4" dirty="0">
                <a:solidFill>
                  <a:srgbClr val="404040"/>
                </a:solidFill>
                <a:latin typeface="Calibri"/>
                <a:cs typeface="Calibri"/>
              </a:rPr>
              <a:t>disolución del </a:t>
            </a:r>
            <a:r>
              <a:rPr spc="-8" dirty="0">
                <a:solidFill>
                  <a:srgbClr val="404040"/>
                </a:solidFill>
                <a:latin typeface="Calibri"/>
                <a:cs typeface="Calibri"/>
              </a:rPr>
              <a:t>fármaco </a:t>
            </a:r>
            <a:r>
              <a:rPr dirty="0">
                <a:solidFill>
                  <a:srgbClr val="404040"/>
                </a:solidFill>
                <a:latin typeface="Calibri"/>
                <a:cs typeface="Calibri"/>
              </a:rPr>
              <a:t>en</a:t>
            </a:r>
            <a:r>
              <a:rPr spc="-4" dirty="0">
                <a:solidFill>
                  <a:srgbClr val="404040"/>
                </a:solidFill>
                <a:latin typeface="Calibri"/>
                <a:cs typeface="Calibri"/>
              </a:rPr>
              <a:t> </a:t>
            </a:r>
            <a:r>
              <a:rPr dirty="0">
                <a:solidFill>
                  <a:srgbClr val="404040"/>
                </a:solidFill>
                <a:latin typeface="Calibri"/>
                <a:cs typeface="Calibri"/>
              </a:rPr>
              <a:t>algún </a:t>
            </a:r>
            <a:r>
              <a:rPr spc="-4" dirty="0" err="1">
                <a:solidFill>
                  <a:srgbClr val="404040"/>
                </a:solidFill>
                <a:latin typeface="Calibri"/>
                <a:cs typeface="Calibri"/>
              </a:rPr>
              <a:t>medio</a:t>
            </a:r>
            <a:r>
              <a:rPr spc="-8" dirty="0">
                <a:solidFill>
                  <a:srgbClr val="404040"/>
                </a:solidFill>
                <a:latin typeface="Calibri"/>
                <a:cs typeface="Calibri"/>
              </a:rPr>
              <a:t> </a:t>
            </a:r>
            <a:r>
              <a:rPr spc="-4" dirty="0" smtClean="0">
                <a:solidFill>
                  <a:srgbClr val="404040"/>
                </a:solidFill>
                <a:latin typeface="Calibri"/>
                <a:cs typeface="Calibri"/>
              </a:rPr>
              <a:t>corporal.</a:t>
            </a:r>
            <a:endParaRPr lang="es-MX" spc="-4" dirty="0" smtClean="0">
              <a:solidFill>
                <a:srgbClr val="404040"/>
              </a:solidFill>
              <a:latin typeface="Calibri"/>
              <a:cs typeface="Calibri"/>
            </a:endParaRPr>
          </a:p>
          <a:p>
            <a:pPr marL="180022" indent="-170974" algn="just">
              <a:spcBef>
                <a:spcPts val="870"/>
              </a:spcBef>
              <a:buClr>
                <a:srgbClr val="99CA38"/>
              </a:buClr>
              <a:buSzPct val="95000"/>
              <a:buFont typeface="Wingdings"/>
              <a:buChar char=""/>
              <a:tabLst>
                <a:tab pos="180499" algn="l"/>
              </a:tabLst>
            </a:pPr>
            <a:r>
              <a:rPr lang="es-MX" spc="-11" dirty="0" smtClean="0">
                <a:solidFill>
                  <a:srgbClr val="404040"/>
                </a:solidFill>
                <a:latin typeface="Calibri"/>
                <a:cs typeface="Calibri"/>
              </a:rPr>
              <a:t> </a:t>
            </a:r>
            <a:r>
              <a:rPr spc="-11" dirty="0" err="1" smtClean="0">
                <a:solidFill>
                  <a:srgbClr val="404040"/>
                </a:solidFill>
                <a:latin typeface="Calibri"/>
                <a:cs typeface="Calibri"/>
              </a:rPr>
              <a:t>Factores</a:t>
            </a:r>
            <a:r>
              <a:rPr spc="-4" dirty="0" smtClean="0">
                <a:solidFill>
                  <a:srgbClr val="404040"/>
                </a:solidFill>
                <a:latin typeface="Calibri"/>
                <a:cs typeface="Calibri"/>
              </a:rPr>
              <a:t> </a:t>
            </a:r>
            <a:r>
              <a:rPr dirty="0">
                <a:solidFill>
                  <a:srgbClr val="404040"/>
                </a:solidFill>
                <a:latin typeface="Calibri"/>
                <a:cs typeface="Calibri"/>
              </a:rPr>
              <a:t>que</a:t>
            </a:r>
            <a:r>
              <a:rPr spc="-4" dirty="0">
                <a:solidFill>
                  <a:srgbClr val="404040"/>
                </a:solidFill>
                <a:latin typeface="Calibri"/>
                <a:cs typeface="Calibri"/>
              </a:rPr>
              <a:t> </a:t>
            </a:r>
            <a:r>
              <a:rPr spc="-8" dirty="0">
                <a:solidFill>
                  <a:srgbClr val="404040"/>
                </a:solidFill>
                <a:latin typeface="Calibri"/>
                <a:cs typeface="Calibri"/>
              </a:rPr>
              <a:t>influyen</a:t>
            </a:r>
            <a:r>
              <a:rPr dirty="0">
                <a:solidFill>
                  <a:srgbClr val="404040"/>
                </a:solidFill>
                <a:latin typeface="Calibri"/>
                <a:cs typeface="Calibri"/>
              </a:rPr>
              <a:t> en la</a:t>
            </a:r>
            <a:r>
              <a:rPr spc="4" dirty="0">
                <a:solidFill>
                  <a:srgbClr val="404040"/>
                </a:solidFill>
                <a:latin typeface="Calibri"/>
                <a:cs typeface="Calibri"/>
              </a:rPr>
              <a:t> </a:t>
            </a:r>
            <a:r>
              <a:rPr spc="-8" dirty="0">
                <a:solidFill>
                  <a:srgbClr val="404040"/>
                </a:solidFill>
                <a:latin typeface="Calibri"/>
                <a:cs typeface="Calibri"/>
              </a:rPr>
              <a:t>velocidad</a:t>
            </a:r>
            <a:r>
              <a:rPr spc="8" dirty="0">
                <a:solidFill>
                  <a:srgbClr val="404040"/>
                </a:solidFill>
                <a:latin typeface="Calibri"/>
                <a:cs typeface="Calibri"/>
              </a:rPr>
              <a:t> </a:t>
            </a:r>
            <a:r>
              <a:rPr dirty="0">
                <a:solidFill>
                  <a:srgbClr val="404040"/>
                </a:solidFill>
                <a:latin typeface="Calibri"/>
                <a:cs typeface="Calibri"/>
              </a:rPr>
              <a:t>de</a:t>
            </a:r>
            <a:r>
              <a:rPr spc="-4" dirty="0">
                <a:solidFill>
                  <a:srgbClr val="404040"/>
                </a:solidFill>
                <a:latin typeface="Calibri"/>
                <a:cs typeface="Calibri"/>
              </a:rPr>
              <a:t> </a:t>
            </a:r>
            <a:r>
              <a:rPr spc="-4" dirty="0" err="1" smtClean="0">
                <a:solidFill>
                  <a:srgbClr val="404040"/>
                </a:solidFill>
                <a:latin typeface="Calibri"/>
                <a:cs typeface="Calibri"/>
              </a:rPr>
              <a:t>liberación</a:t>
            </a:r>
            <a:r>
              <a:rPr spc="-4" dirty="0" smtClean="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23" dirty="0" smtClean="0">
                <a:solidFill>
                  <a:srgbClr val="404040"/>
                </a:solidFill>
                <a:latin typeface="Calibri"/>
                <a:cs typeface="Calibri"/>
              </a:rPr>
              <a:t> </a:t>
            </a:r>
            <a:r>
              <a:rPr spc="-23" dirty="0" err="1" smtClean="0">
                <a:solidFill>
                  <a:srgbClr val="404040"/>
                </a:solidFill>
                <a:latin typeface="Calibri"/>
                <a:cs typeface="Calibri"/>
              </a:rPr>
              <a:t>Tamaño</a:t>
            </a:r>
            <a:r>
              <a:rPr spc="-11" dirty="0" smtClean="0">
                <a:solidFill>
                  <a:srgbClr val="404040"/>
                </a:solidFill>
                <a:latin typeface="Calibri"/>
                <a:cs typeface="Calibri"/>
              </a:rPr>
              <a:t> </a:t>
            </a:r>
            <a:r>
              <a:rPr spc="-4" dirty="0">
                <a:solidFill>
                  <a:srgbClr val="404040"/>
                </a:solidFill>
                <a:latin typeface="Calibri"/>
                <a:cs typeface="Calibri"/>
              </a:rPr>
              <a:t>de</a:t>
            </a:r>
            <a:r>
              <a:rPr spc="-8" dirty="0">
                <a:solidFill>
                  <a:srgbClr val="404040"/>
                </a:solidFill>
                <a:latin typeface="Calibri"/>
                <a:cs typeface="Calibri"/>
              </a:rPr>
              <a:t> </a:t>
            </a:r>
            <a:r>
              <a:rPr dirty="0">
                <a:solidFill>
                  <a:srgbClr val="404040"/>
                </a:solidFill>
                <a:latin typeface="Calibri"/>
                <a:cs typeface="Calibri"/>
              </a:rPr>
              <a:t>partícula </a:t>
            </a:r>
            <a:r>
              <a:rPr spc="-4" dirty="0">
                <a:solidFill>
                  <a:srgbClr val="404040"/>
                </a:solidFill>
                <a:latin typeface="Calibri"/>
                <a:cs typeface="Calibri"/>
              </a:rPr>
              <a:t>del</a:t>
            </a:r>
            <a:r>
              <a:rPr spc="4" dirty="0">
                <a:solidFill>
                  <a:srgbClr val="404040"/>
                </a:solidFill>
                <a:latin typeface="Calibri"/>
                <a:cs typeface="Calibri"/>
              </a:rPr>
              <a:t> </a:t>
            </a:r>
            <a:r>
              <a:rPr spc="-8" dirty="0" err="1" smtClean="0">
                <a:solidFill>
                  <a:srgbClr val="404040"/>
                </a:solidFill>
                <a:latin typeface="Calibri"/>
                <a:cs typeface="Calibri"/>
              </a:rPr>
              <a:t>fármaco</a:t>
            </a:r>
            <a:r>
              <a:rPr lang="es-MX" spc="-8" dirty="0" smtClean="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4" dirty="0" smtClean="0">
                <a:solidFill>
                  <a:srgbClr val="404040"/>
                </a:solidFill>
                <a:latin typeface="Calibri"/>
                <a:cs typeface="Calibri"/>
              </a:rPr>
              <a:t> </a:t>
            </a:r>
            <a:r>
              <a:rPr spc="-4" dirty="0" err="1" smtClean="0">
                <a:solidFill>
                  <a:srgbClr val="404040"/>
                </a:solidFill>
                <a:latin typeface="Calibri"/>
                <a:cs typeface="Calibri"/>
              </a:rPr>
              <a:t>Solubilidad</a:t>
            </a:r>
            <a:r>
              <a:rPr spc="-15" dirty="0" smtClean="0">
                <a:solidFill>
                  <a:srgbClr val="404040"/>
                </a:solidFill>
                <a:latin typeface="Calibri"/>
                <a:cs typeface="Calibri"/>
              </a:rPr>
              <a:t> </a:t>
            </a:r>
            <a:r>
              <a:rPr spc="-4" dirty="0">
                <a:solidFill>
                  <a:srgbClr val="404040"/>
                </a:solidFill>
                <a:latin typeface="Calibri"/>
                <a:cs typeface="Calibri"/>
              </a:rPr>
              <a:t>del </a:t>
            </a:r>
            <a:r>
              <a:rPr spc="-8" dirty="0" err="1" smtClean="0">
                <a:solidFill>
                  <a:srgbClr val="404040"/>
                </a:solidFill>
                <a:latin typeface="Calibri"/>
                <a:cs typeface="Calibri"/>
              </a:rPr>
              <a:t>fármaco</a:t>
            </a:r>
            <a:r>
              <a:rPr lang="es-MX" spc="-8" dirty="0" smtClean="0">
                <a:solidFill>
                  <a:srgbClr val="404040"/>
                </a:solidFill>
                <a:latin typeface="Calibri"/>
                <a:cs typeface="Calibri"/>
              </a:rPr>
              <a:t>.</a:t>
            </a:r>
            <a:endParaRPr dirty="0">
              <a:latin typeface="Calibri"/>
              <a:cs typeface="Calibri"/>
            </a:endParaRPr>
          </a:p>
          <a:p>
            <a:pPr marL="637222" lvl="1" indent="-170974" algn="just">
              <a:spcBef>
                <a:spcPts val="1046"/>
              </a:spcBef>
              <a:buClr>
                <a:srgbClr val="99CA38"/>
              </a:buClr>
              <a:buSzPct val="95000"/>
              <a:buFont typeface="Wingdings"/>
              <a:buChar char=""/>
              <a:tabLst>
                <a:tab pos="180499" algn="l"/>
              </a:tabLst>
            </a:pPr>
            <a:r>
              <a:rPr lang="es-MX" spc="-4" dirty="0" smtClean="0">
                <a:solidFill>
                  <a:srgbClr val="404040"/>
                </a:solidFill>
                <a:latin typeface="Calibri"/>
                <a:cs typeface="Calibri"/>
              </a:rPr>
              <a:t> </a:t>
            </a:r>
            <a:r>
              <a:rPr spc="-4" dirty="0" err="1" smtClean="0">
                <a:solidFill>
                  <a:srgbClr val="404040"/>
                </a:solidFill>
                <a:latin typeface="Calibri"/>
                <a:cs typeface="Calibri"/>
              </a:rPr>
              <a:t>Formulación</a:t>
            </a:r>
            <a:r>
              <a:rPr spc="-19" dirty="0" smtClean="0">
                <a:solidFill>
                  <a:srgbClr val="404040"/>
                </a:solidFill>
                <a:latin typeface="Calibri"/>
                <a:cs typeface="Calibri"/>
              </a:rPr>
              <a:t> </a:t>
            </a:r>
            <a:r>
              <a:rPr spc="-4" dirty="0">
                <a:solidFill>
                  <a:srgbClr val="404040"/>
                </a:solidFill>
                <a:latin typeface="Calibri"/>
                <a:cs typeface="Calibri"/>
              </a:rPr>
              <a:t>del</a:t>
            </a:r>
            <a:r>
              <a:rPr spc="4" dirty="0">
                <a:solidFill>
                  <a:srgbClr val="404040"/>
                </a:solidFill>
                <a:latin typeface="Calibri"/>
                <a:cs typeface="Calibri"/>
              </a:rPr>
              <a:t> </a:t>
            </a:r>
            <a:r>
              <a:rPr spc="-8" dirty="0" err="1" smtClean="0">
                <a:solidFill>
                  <a:srgbClr val="404040"/>
                </a:solidFill>
                <a:latin typeface="Calibri"/>
                <a:cs typeface="Calibri"/>
              </a:rPr>
              <a:t>medicamento</a:t>
            </a:r>
            <a:r>
              <a:rPr lang="es-MX" spc="-8" dirty="0" smtClean="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23" dirty="0" smtClean="0">
                <a:solidFill>
                  <a:srgbClr val="404040"/>
                </a:solidFill>
                <a:latin typeface="Calibri"/>
                <a:cs typeface="Calibri"/>
              </a:rPr>
              <a:t> </a:t>
            </a:r>
            <a:r>
              <a:rPr spc="-23" dirty="0" err="1" smtClean="0">
                <a:solidFill>
                  <a:srgbClr val="404040"/>
                </a:solidFill>
                <a:latin typeface="Calibri"/>
                <a:cs typeface="Calibri"/>
              </a:rPr>
              <a:t>Técnica</a:t>
            </a:r>
            <a:r>
              <a:rPr spc="-11" dirty="0" smtClean="0">
                <a:solidFill>
                  <a:srgbClr val="404040"/>
                </a:solidFill>
                <a:latin typeface="Calibri"/>
                <a:cs typeface="Calibri"/>
              </a:rPr>
              <a:t> </a:t>
            </a:r>
            <a:r>
              <a:rPr dirty="0">
                <a:solidFill>
                  <a:srgbClr val="404040"/>
                </a:solidFill>
                <a:latin typeface="Calibri"/>
                <a:cs typeface="Calibri"/>
              </a:rPr>
              <a:t>de</a:t>
            </a:r>
            <a:r>
              <a:rPr spc="-19" dirty="0">
                <a:solidFill>
                  <a:srgbClr val="404040"/>
                </a:solidFill>
                <a:latin typeface="Calibri"/>
                <a:cs typeface="Calibri"/>
              </a:rPr>
              <a:t> </a:t>
            </a:r>
            <a:r>
              <a:rPr spc="-4" dirty="0" err="1" smtClean="0">
                <a:solidFill>
                  <a:srgbClr val="404040"/>
                </a:solidFill>
                <a:latin typeface="Calibri"/>
                <a:cs typeface="Calibri"/>
              </a:rPr>
              <a:t>elaboración</a:t>
            </a:r>
            <a:r>
              <a:rPr lang="es-MX" spc="-4" dirty="0" smtClean="0">
                <a:solidFill>
                  <a:srgbClr val="404040"/>
                </a:solidFill>
                <a:latin typeface="Calibri"/>
                <a:cs typeface="Calibri"/>
              </a:rPr>
              <a:t>.</a:t>
            </a:r>
            <a:endParaRPr dirty="0">
              <a:latin typeface="Calibri"/>
              <a:cs typeface="Calibri"/>
            </a:endParaRPr>
          </a:p>
          <a:p>
            <a:pPr marL="637222" lvl="1" indent="-170974" algn="just">
              <a:spcBef>
                <a:spcPts val="1050"/>
              </a:spcBef>
              <a:buClr>
                <a:srgbClr val="99CA38"/>
              </a:buClr>
              <a:buSzPct val="95000"/>
              <a:buFont typeface="Wingdings"/>
              <a:buChar char=""/>
              <a:tabLst>
                <a:tab pos="180499" algn="l"/>
              </a:tabLst>
            </a:pPr>
            <a:r>
              <a:rPr lang="es-MX" spc="-4" dirty="0" smtClean="0">
                <a:solidFill>
                  <a:srgbClr val="404040"/>
                </a:solidFill>
                <a:latin typeface="Calibri"/>
                <a:cs typeface="Calibri"/>
              </a:rPr>
              <a:t> </a:t>
            </a:r>
            <a:r>
              <a:rPr spc="-4" dirty="0" err="1" smtClean="0">
                <a:solidFill>
                  <a:srgbClr val="404040"/>
                </a:solidFill>
                <a:latin typeface="Calibri"/>
                <a:cs typeface="Calibri"/>
              </a:rPr>
              <a:t>Tipo</a:t>
            </a:r>
            <a:r>
              <a:rPr spc="-11" dirty="0" smtClean="0">
                <a:solidFill>
                  <a:srgbClr val="404040"/>
                </a:solidFill>
                <a:latin typeface="Calibri"/>
                <a:cs typeface="Calibri"/>
              </a:rPr>
              <a:t> </a:t>
            </a:r>
            <a:r>
              <a:rPr dirty="0">
                <a:solidFill>
                  <a:srgbClr val="404040"/>
                </a:solidFill>
                <a:latin typeface="Calibri"/>
                <a:cs typeface="Calibri"/>
              </a:rPr>
              <a:t>de</a:t>
            </a:r>
            <a:r>
              <a:rPr spc="-8" dirty="0">
                <a:solidFill>
                  <a:srgbClr val="404040"/>
                </a:solidFill>
                <a:latin typeface="Calibri"/>
                <a:cs typeface="Calibri"/>
              </a:rPr>
              <a:t> forma</a:t>
            </a:r>
            <a:r>
              <a:rPr spc="-11" dirty="0">
                <a:solidFill>
                  <a:srgbClr val="404040"/>
                </a:solidFill>
                <a:latin typeface="Calibri"/>
                <a:cs typeface="Calibri"/>
              </a:rPr>
              <a:t> </a:t>
            </a:r>
            <a:r>
              <a:rPr spc="-4" dirty="0" err="1">
                <a:solidFill>
                  <a:srgbClr val="404040"/>
                </a:solidFill>
                <a:latin typeface="Calibri"/>
                <a:cs typeface="Calibri"/>
              </a:rPr>
              <a:t>farmacéutica</a:t>
            </a:r>
            <a:r>
              <a:rPr spc="19" dirty="0">
                <a:solidFill>
                  <a:srgbClr val="404040"/>
                </a:solidFill>
                <a:latin typeface="Calibri"/>
                <a:cs typeface="Calibri"/>
              </a:rPr>
              <a:t> </a:t>
            </a:r>
            <a:r>
              <a:rPr spc="-8" dirty="0" err="1" smtClean="0">
                <a:solidFill>
                  <a:srgbClr val="404040"/>
                </a:solidFill>
                <a:latin typeface="Calibri"/>
                <a:cs typeface="Calibri"/>
              </a:rPr>
              <a:t>utilizada</a:t>
            </a:r>
            <a:r>
              <a:rPr lang="es-MX" spc="-8" dirty="0" smtClean="0">
                <a:solidFill>
                  <a:srgbClr val="404040"/>
                </a:solidFill>
                <a:latin typeface="Calibri"/>
                <a:cs typeface="Calibri"/>
              </a:rPr>
              <a:t>.</a:t>
            </a:r>
            <a:endParaRPr dirty="0">
              <a:latin typeface="Calibri"/>
              <a:cs typeface="Calibri"/>
            </a:endParaRPr>
          </a:p>
        </p:txBody>
      </p:sp>
      <p:grpSp>
        <p:nvGrpSpPr>
          <p:cNvPr id="4" name="object 4"/>
          <p:cNvGrpSpPr/>
          <p:nvPr/>
        </p:nvGrpSpPr>
        <p:grpSpPr>
          <a:xfrm>
            <a:off x="292770" y="1564196"/>
            <a:ext cx="1154906" cy="2097405"/>
            <a:chOff x="390359" y="2085594"/>
            <a:chExt cx="1539875" cy="2796540"/>
          </a:xfrm>
        </p:grpSpPr>
        <p:sp>
          <p:nvSpPr>
            <p:cNvPr id="5" name="object 5"/>
            <p:cNvSpPr/>
            <p:nvPr/>
          </p:nvSpPr>
          <p:spPr>
            <a:xfrm>
              <a:off x="401789" y="2097024"/>
              <a:ext cx="1517015" cy="2773680"/>
            </a:xfrm>
            <a:custGeom>
              <a:avLst/>
              <a:gdLst/>
              <a:ahLst/>
              <a:cxnLst/>
              <a:rect l="l" t="t" r="r" b="b"/>
              <a:pathLst>
                <a:path w="1517014" h="2773679">
                  <a:moveTo>
                    <a:pt x="281622" y="0"/>
                  </a:moveTo>
                  <a:lnTo>
                    <a:pt x="242750" y="404"/>
                  </a:lnTo>
                  <a:lnTo>
                    <a:pt x="175009" y="3643"/>
                  </a:lnTo>
                  <a:lnTo>
                    <a:pt x="120337" y="9904"/>
                  </a:lnTo>
                  <a:lnTo>
                    <a:pt x="77140" y="18424"/>
                  </a:lnTo>
                  <a:lnTo>
                    <a:pt x="32270" y="35782"/>
                  </a:lnTo>
                  <a:lnTo>
                    <a:pt x="3467" y="69389"/>
                  </a:lnTo>
                  <a:lnTo>
                    <a:pt x="0" y="89662"/>
                  </a:lnTo>
                  <a:lnTo>
                    <a:pt x="0" y="2596515"/>
                  </a:lnTo>
                  <a:lnTo>
                    <a:pt x="3000" y="2640135"/>
                  </a:lnTo>
                  <a:lnTo>
                    <a:pt x="12001" y="2677255"/>
                  </a:lnTo>
                  <a:lnTo>
                    <a:pt x="48006" y="2731897"/>
                  </a:lnTo>
                  <a:lnTo>
                    <a:pt x="101606" y="2763154"/>
                  </a:lnTo>
                  <a:lnTo>
                    <a:pt x="166408" y="2773553"/>
                  </a:lnTo>
                  <a:lnTo>
                    <a:pt x="1431582" y="2773553"/>
                  </a:lnTo>
                  <a:lnTo>
                    <a:pt x="1468920" y="2760726"/>
                  </a:lnTo>
                  <a:lnTo>
                    <a:pt x="1495590" y="2719197"/>
                  </a:lnTo>
                  <a:lnTo>
                    <a:pt x="1508591" y="2667511"/>
                  </a:lnTo>
                  <a:lnTo>
                    <a:pt x="1513925" y="2623456"/>
                  </a:lnTo>
                  <a:lnTo>
                    <a:pt x="1516592" y="2569596"/>
                  </a:lnTo>
                  <a:lnTo>
                    <a:pt x="1516926" y="2538857"/>
                  </a:lnTo>
                  <a:lnTo>
                    <a:pt x="1516592" y="2508117"/>
                  </a:lnTo>
                  <a:lnTo>
                    <a:pt x="1513925" y="2454257"/>
                  </a:lnTo>
                  <a:lnTo>
                    <a:pt x="1508591" y="2410325"/>
                  </a:lnTo>
                  <a:lnTo>
                    <a:pt x="1495590" y="2360676"/>
                  </a:lnTo>
                  <a:lnTo>
                    <a:pt x="1468920" y="2322322"/>
                  </a:lnTo>
                  <a:lnTo>
                    <a:pt x="1431582" y="2310638"/>
                  </a:lnTo>
                  <a:lnTo>
                    <a:pt x="563232" y="2310638"/>
                  </a:lnTo>
                  <a:lnTo>
                    <a:pt x="563232" y="89662"/>
                  </a:lnTo>
                  <a:lnTo>
                    <a:pt x="549363" y="51308"/>
                  </a:lnTo>
                  <a:lnTo>
                    <a:pt x="503491" y="23495"/>
                  </a:lnTo>
                  <a:lnTo>
                    <a:pt x="466159" y="13890"/>
                  </a:lnTo>
                  <a:lnTo>
                    <a:pt x="418160" y="6476"/>
                  </a:lnTo>
                  <a:lnTo>
                    <a:pt x="357354" y="1619"/>
                  </a:lnTo>
                  <a:lnTo>
                    <a:pt x="321353" y="404"/>
                  </a:lnTo>
                  <a:lnTo>
                    <a:pt x="281622" y="0"/>
                  </a:lnTo>
                  <a:close/>
                </a:path>
              </a:pathLst>
            </a:custGeom>
            <a:solidFill>
              <a:srgbClr val="BEE1A8"/>
            </a:solidFill>
          </p:spPr>
          <p:txBody>
            <a:bodyPr wrap="square" lIns="0" tIns="0" rIns="0" bIns="0" rtlCol="0"/>
            <a:lstStyle/>
            <a:p>
              <a:endParaRPr sz="1350"/>
            </a:p>
          </p:txBody>
        </p:sp>
        <p:sp>
          <p:nvSpPr>
            <p:cNvPr id="6" name="object 6"/>
            <p:cNvSpPr/>
            <p:nvPr/>
          </p:nvSpPr>
          <p:spPr>
            <a:xfrm>
              <a:off x="401789" y="2097024"/>
              <a:ext cx="1517015" cy="2773680"/>
            </a:xfrm>
            <a:custGeom>
              <a:avLst/>
              <a:gdLst/>
              <a:ahLst/>
              <a:cxnLst/>
              <a:rect l="l" t="t" r="r" b="b"/>
              <a:pathLst>
                <a:path w="1517014" h="2773679">
                  <a:moveTo>
                    <a:pt x="281622" y="0"/>
                  </a:moveTo>
                  <a:lnTo>
                    <a:pt x="321353" y="404"/>
                  </a:lnTo>
                  <a:lnTo>
                    <a:pt x="389623" y="3643"/>
                  </a:lnTo>
                  <a:lnTo>
                    <a:pt x="443494" y="9904"/>
                  </a:lnTo>
                  <a:lnTo>
                    <a:pt x="486157" y="18424"/>
                  </a:lnTo>
                  <a:lnTo>
                    <a:pt x="530961" y="35782"/>
                  </a:lnTo>
                  <a:lnTo>
                    <a:pt x="559765" y="69389"/>
                  </a:lnTo>
                  <a:lnTo>
                    <a:pt x="563232" y="89662"/>
                  </a:lnTo>
                  <a:lnTo>
                    <a:pt x="563232" y="2310638"/>
                  </a:lnTo>
                  <a:lnTo>
                    <a:pt x="1431582" y="2310638"/>
                  </a:lnTo>
                  <a:lnTo>
                    <a:pt x="1468920" y="2322322"/>
                  </a:lnTo>
                  <a:lnTo>
                    <a:pt x="1495590" y="2360676"/>
                  </a:lnTo>
                  <a:lnTo>
                    <a:pt x="1508591" y="2410325"/>
                  </a:lnTo>
                  <a:lnTo>
                    <a:pt x="1513925" y="2454257"/>
                  </a:lnTo>
                  <a:lnTo>
                    <a:pt x="1516592" y="2508117"/>
                  </a:lnTo>
                  <a:lnTo>
                    <a:pt x="1516926" y="2538857"/>
                  </a:lnTo>
                  <a:lnTo>
                    <a:pt x="1516592" y="2569596"/>
                  </a:lnTo>
                  <a:lnTo>
                    <a:pt x="1513925" y="2623456"/>
                  </a:lnTo>
                  <a:lnTo>
                    <a:pt x="1508591" y="2667511"/>
                  </a:lnTo>
                  <a:lnTo>
                    <a:pt x="1495590" y="2719197"/>
                  </a:lnTo>
                  <a:lnTo>
                    <a:pt x="1476587" y="2753344"/>
                  </a:lnTo>
                  <a:lnTo>
                    <a:pt x="1441916" y="2772745"/>
                  </a:lnTo>
                  <a:lnTo>
                    <a:pt x="1431582" y="2773553"/>
                  </a:lnTo>
                  <a:lnTo>
                    <a:pt x="166408" y="2773553"/>
                  </a:lnTo>
                  <a:lnTo>
                    <a:pt x="101606" y="2763154"/>
                  </a:lnTo>
                  <a:lnTo>
                    <a:pt x="48006" y="2731897"/>
                  </a:lnTo>
                  <a:lnTo>
                    <a:pt x="12001" y="2677255"/>
                  </a:lnTo>
                  <a:lnTo>
                    <a:pt x="3000" y="2640135"/>
                  </a:lnTo>
                  <a:lnTo>
                    <a:pt x="0" y="2596515"/>
                  </a:lnTo>
                  <a:lnTo>
                    <a:pt x="0" y="89662"/>
                  </a:lnTo>
                  <a:lnTo>
                    <a:pt x="13868" y="51308"/>
                  </a:lnTo>
                  <a:lnTo>
                    <a:pt x="59740" y="23495"/>
                  </a:lnTo>
                  <a:lnTo>
                    <a:pt x="97339" y="13890"/>
                  </a:lnTo>
                  <a:lnTo>
                    <a:pt x="146138" y="6476"/>
                  </a:lnTo>
                  <a:lnTo>
                    <a:pt x="207213" y="1619"/>
                  </a:lnTo>
                  <a:lnTo>
                    <a:pt x="242750" y="404"/>
                  </a:lnTo>
                  <a:lnTo>
                    <a:pt x="281622"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additive="base">
                                        <p:cTn id="5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 calcmode="lin" valueType="num">
                                      <p:cBhvr additive="base">
                                        <p:cTn id="5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 calcmode="lin" valueType="num">
                                      <p:cBhvr additive="base">
                                        <p:cTn id="6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4968" y="1303020"/>
            <a:ext cx="747522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sz="1350"/>
          </a:p>
        </p:txBody>
      </p:sp>
      <p:sp>
        <p:nvSpPr>
          <p:cNvPr id="3" name="object 3"/>
          <p:cNvSpPr txBox="1">
            <a:spLocks noGrp="1"/>
          </p:cNvSpPr>
          <p:nvPr>
            <p:ph type="title"/>
          </p:nvPr>
        </p:nvSpPr>
        <p:spPr>
          <a:xfrm>
            <a:off x="882243" y="710740"/>
            <a:ext cx="3268028" cy="517449"/>
          </a:xfrm>
          <a:prstGeom prst="rect">
            <a:avLst/>
          </a:prstGeom>
        </p:spPr>
        <p:txBody>
          <a:bodyPr vert="horz" wrap="square" lIns="0" tIns="9525" rIns="0" bIns="0" rtlCol="0" anchor="ctr">
            <a:spAutoFit/>
          </a:bodyPr>
          <a:lstStyle/>
          <a:p>
            <a:pPr marL="9525">
              <a:lnSpc>
                <a:spcPct val="100000"/>
              </a:lnSpc>
              <a:spcBef>
                <a:spcPts val="75"/>
              </a:spcBef>
            </a:pPr>
            <a:r>
              <a:rPr b="1" spc="-45" dirty="0">
                <a:latin typeface="+mn-lt"/>
              </a:rPr>
              <a:t>A</a:t>
            </a:r>
            <a:r>
              <a:rPr b="1" spc="-38" dirty="0">
                <a:latin typeface="+mn-lt"/>
              </a:rPr>
              <a:t>DM</a:t>
            </a:r>
            <a:r>
              <a:rPr b="1" spc="-34" dirty="0">
                <a:latin typeface="+mn-lt"/>
              </a:rPr>
              <a:t>I</a:t>
            </a:r>
            <a:r>
              <a:rPr b="1" spc="-41" dirty="0">
                <a:latin typeface="+mn-lt"/>
              </a:rPr>
              <a:t>N</a:t>
            </a:r>
            <a:r>
              <a:rPr b="1" spc="-34" dirty="0">
                <a:latin typeface="+mn-lt"/>
              </a:rPr>
              <a:t>I</a:t>
            </a:r>
            <a:r>
              <a:rPr b="1" spc="-60" dirty="0">
                <a:latin typeface="+mn-lt"/>
              </a:rPr>
              <a:t>S</a:t>
            </a:r>
            <a:r>
              <a:rPr b="1" spc="-41" dirty="0">
                <a:latin typeface="+mn-lt"/>
              </a:rPr>
              <a:t>T</a:t>
            </a:r>
            <a:r>
              <a:rPr b="1" spc="-38" dirty="0">
                <a:latin typeface="+mn-lt"/>
              </a:rPr>
              <a:t>R</a:t>
            </a:r>
            <a:r>
              <a:rPr b="1" spc="-60" dirty="0">
                <a:latin typeface="+mn-lt"/>
              </a:rPr>
              <a:t>A</a:t>
            </a:r>
            <a:r>
              <a:rPr b="1" spc="-38" dirty="0">
                <a:latin typeface="+mn-lt"/>
              </a:rPr>
              <a:t>C</a:t>
            </a:r>
            <a:r>
              <a:rPr b="1" spc="-34" dirty="0">
                <a:latin typeface="+mn-lt"/>
              </a:rPr>
              <a:t>IÓ</a:t>
            </a:r>
            <a:r>
              <a:rPr b="1" u="none" dirty="0">
                <a:latin typeface="+mn-lt"/>
              </a:rPr>
              <a:t>N</a:t>
            </a:r>
          </a:p>
        </p:txBody>
      </p:sp>
      <p:sp>
        <p:nvSpPr>
          <p:cNvPr id="4" name="object 4"/>
          <p:cNvSpPr txBox="1"/>
          <p:nvPr/>
        </p:nvSpPr>
        <p:spPr>
          <a:xfrm>
            <a:off x="2905567" y="1590344"/>
            <a:ext cx="5060896" cy="2003754"/>
          </a:xfrm>
          <a:prstGeom prst="rect">
            <a:avLst/>
          </a:prstGeom>
        </p:spPr>
        <p:txBody>
          <a:bodyPr vert="horz" wrap="square" lIns="0" tIns="74295" rIns="0" bIns="0" rtlCol="0">
            <a:spAutoFit/>
          </a:bodyPr>
          <a:lstStyle/>
          <a:p>
            <a:pPr marL="77629" marR="3810" indent="-68580" algn="just">
              <a:spcBef>
                <a:spcPts val="585"/>
              </a:spcBef>
              <a:buClr>
                <a:srgbClr val="99CA38"/>
              </a:buClr>
              <a:buSzPct val="94736"/>
              <a:buFont typeface="Wingdings"/>
              <a:buChar char=""/>
              <a:tabLst>
                <a:tab pos="170974" algn="l"/>
              </a:tabLst>
            </a:pPr>
            <a:r>
              <a:rPr lang="es-MX" sz="1600" spc="-11" dirty="0" smtClean="0">
                <a:solidFill>
                  <a:srgbClr val="404040"/>
                </a:solidFill>
                <a:latin typeface="Calibri"/>
                <a:cs typeface="Calibri"/>
              </a:rPr>
              <a:t> </a:t>
            </a:r>
            <a:r>
              <a:rPr sz="1600" spc="-11" dirty="0" err="1" smtClean="0">
                <a:solidFill>
                  <a:srgbClr val="404040"/>
                </a:solidFill>
                <a:latin typeface="Calibri"/>
                <a:cs typeface="Calibri"/>
              </a:rPr>
              <a:t>Podría</a:t>
            </a:r>
            <a:r>
              <a:rPr sz="1600" spc="11" dirty="0" smtClean="0">
                <a:solidFill>
                  <a:srgbClr val="404040"/>
                </a:solidFill>
                <a:latin typeface="Calibri"/>
                <a:cs typeface="Calibri"/>
              </a:rPr>
              <a:t> </a:t>
            </a:r>
            <a:r>
              <a:rPr sz="1600" spc="-8" dirty="0">
                <a:solidFill>
                  <a:srgbClr val="404040"/>
                </a:solidFill>
                <a:latin typeface="Calibri"/>
                <a:cs typeface="Calibri"/>
              </a:rPr>
              <a:t>afirmarse</a:t>
            </a:r>
            <a:r>
              <a:rPr sz="1600" spc="4" dirty="0">
                <a:solidFill>
                  <a:srgbClr val="404040"/>
                </a:solidFill>
                <a:latin typeface="Calibri"/>
                <a:cs typeface="Calibri"/>
              </a:rPr>
              <a:t> </a:t>
            </a:r>
            <a:r>
              <a:rPr sz="1600" spc="-8" dirty="0">
                <a:solidFill>
                  <a:srgbClr val="404040"/>
                </a:solidFill>
                <a:latin typeface="Calibri"/>
                <a:cs typeface="Calibri"/>
              </a:rPr>
              <a:t>que</a:t>
            </a:r>
            <a:r>
              <a:rPr sz="1600" spc="11" dirty="0">
                <a:solidFill>
                  <a:srgbClr val="404040"/>
                </a:solidFill>
                <a:latin typeface="Calibri"/>
                <a:cs typeface="Calibri"/>
              </a:rPr>
              <a:t> </a:t>
            </a:r>
            <a:r>
              <a:rPr sz="1600" spc="-4" dirty="0">
                <a:solidFill>
                  <a:srgbClr val="404040"/>
                </a:solidFill>
                <a:latin typeface="Calibri"/>
                <a:cs typeface="Calibri"/>
              </a:rPr>
              <a:t>es</a:t>
            </a:r>
            <a:r>
              <a:rPr sz="1600" dirty="0">
                <a:solidFill>
                  <a:srgbClr val="404040"/>
                </a:solidFill>
                <a:latin typeface="Calibri"/>
                <a:cs typeface="Calibri"/>
              </a:rPr>
              <a:t> </a:t>
            </a:r>
            <a:r>
              <a:rPr sz="1600" spc="-4" dirty="0">
                <a:solidFill>
                  <a:srgbClr val="404040"/>
                </a:solidFill>
                <a:latin typeface="Calibri"/>
                <a:cs typeface="Calibri"/>
              </a:rPr>
              <a:t>la </a:t>
            </a:r>
            <a:r>
              <a:rPr sz="1600" spc="-11" dirty="0">
                <a:solidFill>
                  <a:srgbClr val="404040"/>
                </a:solidFill>
                <a:latin typeface="Calibri"/>
                <a:cs typeface="Calibri"/>
              </a:rPr>
              <a:t>verdadera</a:t>
            </a:r>
            <a:r>
              <a:rPr sz="1600" spc="19" dirty="0">
                <a:solidFill>
                  <a:srgbClr val="404040"/>
                </a:solidFill>
                <a:latin typeface="Calibri"/>
                <a:cs typeface="Calibri"/>
              </a:rPr>
              <a:t> </a:t>
            </a:r>
            <a:r>
              <a:rPr sz="1600" spc="-8" dirty="0">
                <a:solidFill>
                  <a:srgbClr val="404040"/>
                </a:solidFill>
                <a:latin typeface="Calibri"/>
                <a:cs typeface="Calibri"/>
              </a:rPr>
              <a:t>entrada</a:t>
            </a:r>
            <a:r>
              <a:rPr sz="1600" spc="4" dirty="0">
                <a:solidFill>
                  <a:srgbClr val="404040"/>
                </a:solidFill>
                <a:latin typeface="Calibri"/>
                <a:cs typeface="Calibri"/>
              </a:rPr>
              <a:t> </a:t>
            </a:r>
            <a:r>
              <a:rPr sz="1600" spc="-4" dirty="0">
                <a:solidFill>
                  <a:srgbClr val="404040"/>
                </a:solidFill>
                <a:latin typeface="Calibri"/>
                <a:cs typeface="Calibri"/>
              </a:rPr>
              <a:t>del</a:t>
            </a:r>
            <a:r>
              <a:rPr sz="1600" spc="8" dirty="0">
                <a:solidFill>
                  <a:srgbClr val="404040"/>
                </a:solidFill>
                <a:latin typeface="Calibri"/>
                <a:cs typeface="Calibri"/>
              </a:rPr>
              <a:t> </a:t>
            </a:r>
            <a:r>
              <a:rPr sz="1600" spc="-8" dirty="0">
                <a:solidFill>
                  <a:srgbClr val="404040"/>
                </a:solidFill>
                <a:latin typeface="Calibri"/>
                <a:cs typeface="Calibri"/>
              </a:rPr>
              <a:t>fármaco </a:t>
            </a:r>
            <a:r>
              <a:rPr sz="1600" spc="-4" dirty="0">
                <a:solidFill>
                  <a:srgbClr val="404040"/>
                </a:solidFill>
                <a:latin typeface="Calibri"/>
                <a:cs typeface="Calibri"/>
              </a:rPr>
              <a:t>en</a:t>
            </a:r>
            <a:r>
              <a:rPr sz="1600" spc="8" dirty="0">
                <a:solidFill>
                  <a:srgbClr val="404040"/>
                </a:solidFill>
                <a:latin typeface="Calibri"/>
                <a:cs typeface="Calibri"/>
              </a:rPr>
              <a:t> </a:t>
            </a:r>
            <a:r>
              <a:rPr sz="1600" spc="-4" dirty="0">
                <a:solidFill>
                  <a:srgbClr val="404040"/>
                </a:solidFill>
                <a:latin typeface="Calibri"/>
                <a:cs typeface="Calibri"/>
              </a:rPr>
              <a:t>el</a:t>
            </a:r>
            <a:r>
              <a:rPr sz="1600" dirty="0">
                <a:solidFill>
                  <a:srgbClr val="404040"/>
                </a:solidFill>
                <a:latin typeface="Calibri"/>
                <a:cs typeface="Calibri"/>
              </a:rPr>
              <a:t> </a:t>
            </a:r>
            <a:r>
              <a:rPr sz="1600" spc="-11" dirty="0">
                <a:solidFill>
                  <a:srgbClr val="404040"/>
                </a:solidFill>
                <a:latin typeface="Calibri"/>
                <a:cs typeface="Calibri"/>
              </a:rPr>
              <a:t>organismo,</a:t>
            </a:r>
            <a:r>
              <a:rPr sz="1600" spc="19" dirty="0">
                <a:solidFill>
                  <a:srgbClr val="404040"/>
                </a:solidFill>
                <a:latin typeface="Calibri"/>
                <a:cs typeface="Calibri"/>
              </a:rPr>
              <a:t> </a:t>
            </a:r>
            <a:r>
              <a:rPr sz="1600" spc="-11" dirty="0">
                <a:solidFill>
                  <a:srgbClr val="404040"/>
                </a:solidFill>
                <a:latin typeface="Calibri"/>
                <a:cs typeface="Calibri"/>
              </a:rPr>
              <a:t>atravesando </a:t>
            </a:r>
            <a:r>
              <a:rPr sz="1600" spc="-311" dirty="0">
                <a:solidFill>
                  <a:srgbClr val="404040"/>
                </a:solidFill>
                <a:latin typeface="Calibri"/>
                <a:cs typeface="Calibri"/>
              </a:rPr>
              <a:t> </a:t>
            </a:r>
            <a:r>
              <a:rPr sz="1600" spc="-11" dirty="0">
                <a:solidFill>
                  <a:srgbClr val="404040"/>
                </a:solidFill>
                <a:latin typeface="Calibri"/>
                <a:cs typeface="Calibri"/>
              </a:rPr>
              <a:t>diferentes</a:t>
            </a:r>
            <a:r>
              <a:rPr sz="1600" spc="8" dirty="0">
                <a:solidFill>
                  <a:srgbClr val="404040"/>
                </a:solidFill>
                <a:latin typeface="Calibri"/>
                <a:cs typeface="Calibri"/>
              </a:rPr>
              <a:t> </a:t>
            </a:r>
            <a:r>
              <a:rPr sz="1600" spc="-8" dirty="0">
                <a:solidFill>
                  <a:srgbClr val="404040"/>
                </a:solidFill>
                <a:latin typeface="Calibri"/>
                <a:cs typeface="Calibri"/>
              </a:rPr>
              <a:t>membranas.</a:t>
            </a:r>
            <a:endParaRPr sz="1600" dirty="0">
              <a:latin typeface="Calibri"/>
              <a:cs typeface="Calibri"/>
            </a:endParaRPr>
          </a:p>
          <a:p>
            <a:pPr marL="170974" indent="-161925" algn="just">
              <a:spcBef>
                <a:spcPts val="529"/>
              </a:spcBef>
              <a:buClr>
                <a:srgbClr val="99CA38"/>
              </a:buClr>
              <a:buSzPct val="94736"/>
              <a:buFont typeface="Wingdings"/>
              <a:buChar char=""/>
              <a:tabLst>
                <a:tab pos="171450"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Si</a:t>
            </a:r>
            <a:r>
              <a:rPr sz="1600" dirty="0" smtClean="0">
                <a:solidFill>
                  <a:srgbClr val="404040"/>
                </a:solidFill>
                <a:latin typeface="Calibri"/>
                <a:cs typeface="Calibri"/>
              </a:rPr>
              <a:t> </a:t>
            </a:r>
            <a:r>
              <a:rPr sz="1600" spc="-4" dirty="0">
                <a:solidFill>
                  <a:srgbClr val="404040"/>
                </a:solidFill>
                <a:latin typeface="Calibri"/>
                <a:cs typeface="Calibri"/>
              </a:rPr>
              <a:t>un </a:t>
            </a:r>
            <a:r>
              <a:rPr sz="1600" spc="-8" dirty="0">
                <a:solidFill>
                  <a:srgbClr val="404040"/>
                </a:solidFill>
                <a:latin typeface="Calibri"/>
                <a:cs typeface="Calibri"/>
              </a:rPr>
              <a:t>medicamento</a:t>
            </a:r>
            <a:r>
              <a:rPr sz="1600" spc="8" dirty="0">
                <a:solidFill>
                  <a:srgbClr val="404040"/>
                </a:solidFill>
                <a:latin typeface="Calibri"/>
                <a:cs typeface="Calibri"/>
              </a:rPr>
              <a:t> </a:t>
            </a:r>
            <a:r>
              <a:rPr sz="1600" spc="-4" dirty="0">
                <a:solidFill>
                  <a:srgbClr val="404040"/>
                </a:solidFill>
                <a:latin typeface="Calibri"/>
                <a:cs typeface="Calibri"/>
              </a:rPr>
              <a:t>se </a:t>
            </a:r>
            <a:r>
              <a:rPr sz="1600" spc="-8" dirty="0">
                <a:solidFill>
                  <a:srgbClr val="404040"/>
                </a:solidFill>
                <a:latin typeface="Calibri"/>
                <a:cs typeface="Calibri"/>
              </a:rPr>
              <a:t>administra</a:t>
            </a:r>
            <a:r>
              <a:rPr sz="1600" spc="11" dirty="0">
                <a:solidFill>
                  <a:srgbClr val="404040"/>
                </a:solidFill>
                <a:latin typeface="Calibri"/>
                <a:cs typeface="Calibri"/>
              </a:rPr>
              <a:t> </a:t>
            </a:r>
            <a:r>
              <a:rPr sz="1600" spc="-8" dirty="0">
                <a:solidFill>
                  <a:srgbClr val="404040"/>
                </a:solidFill>
                <a:latin typeface="Calibri"/>
                <a:cs typeface="Calibri"/>
              </a:rPr>
              <a:t>directamente</a:t>
            </a:r>
            <a:r>
              <a:rPr sz="1600" spc="11" dirty="0">
                <a:solidFill>
                  <a:srgbClr val="404040"/>
                </a:solidFill>
                <a:latin typeface="Calibri"/>
                <a:cs typeface="Calibri"/>
              </a:rPr>
              <a:t> </a:t>
            </a:r>
            <a:r>
              <a:rPr sz="1600" spc="-4" dirty="0">
                <a:solidFill>
                  <a:srgbClr val="404040"/>
                </a:solidFill>
                <a:latin typeface="Calibri"/>
                <a:cs typeface="Calibri"/>
              </a:rPr>
              <a:t>en</a:t>
            </a:r>
            <a:r>
              <a:rPr sz="1600" spc="4" dirty="0">
                <a:solidFill>
                  <a:srgbClr val="404040"/>
                </a:solidFill>
                <a:latin typeface="Calibri"/>
                <a:cs typeface="Calibri"/>
              </a:rPr>
              <a:t> </a:t>
            </a:r>
            <a:r>
              <a:rPr sz="1600" spc="-4" dirty="0">
                <a:solidFill>
                  <a:srgbClr val="404040"/>
                </a:solidFill>
                <a:latin typeface="Calibri"/>
                <a:cs typeface="Calibri"/>
              </a:rPr>
              <a:t>un</a:t>
            </a:r>
            <a:r>
              <a:rPr sz="1600" dirty="0">
                <a:solidFill>
                  <a:srgbClr val="404040"/>
                </a:solidFill>
                <a:latin typeface="Calibri"/>
                <a:cs typeface="Calibri"/>
              </a:rPr>
              <a:t> </a:t>
            </a:r>
            <a:r>
              <a:rPr sz="1600" spc="-8" dirty="0">
                <a:solidFill>
                  <a:srgbClr val="404040"/>
                </a:solidFill>
                <a:latin typeface="Calibri"/>
                <a:cs typeface="Calibri"/>
              </a:rPr>
              <a:t>vaso</a:t>
            </a:r>
            <a:r>
              <a:rPr sz="1600" spc="-4" dirty="0">
                <a:solidFill>
                  <a:srgbClr val="404040"/>
                </a:solidFill>
                <a:latin typeface="Calibri"/>
                <a:cs typeface="Calibri"/>
              </a:rPr>
              <a:t> </a:t>
            </a:r>
            <a:r>
              <a:rPr sz="1600" spc="-8" dirty="0">
                <a:solidFill>
                  <a:srgbClr val="404040"/>
                </a:solidFill>
                <a:latin typeface="Calibri"/>
                <a:cs typeface="Calibri"/>
              </a:rPr>
              <a:t>sanguíneo,</a:t>
            </a:r>
            <a:r>
              <a:rPr sz="1600" spc="23" dirty="0">
                <a:solidFill>
                  <a:srgbClr val="404040"/>
                </a:solidFill>
                <a:latin typeface="Calibri"/>
                <a:cs typeface="Calibri"/>
              </a:rPr>
              <a:t> </a:t>
            </a:r>
            <a:r>
              <a:rPr sz="1600" spc="-4" dirty="0">
                <a:solidFill>
                  <a:srgbClr val="404040"/>
                </a:solidFill>
                <a:latin typeface="Calibri"/>
                <a:cs typeface="Calibri"/>
              </a:rPr>
              <a:t>no</a:t>
            </a:r>
            <a:r>
              <a:rPr sz="1600" dirty="0">
                <a:solidFill>
                  <a:srgbClr val="404040"/>
                </a:solidFill>
                <a:latin typeface="Calibri"/>
                <a:cs typeface="Calibri"/>
              </a:rPr>
              <a:t> </a:t>
            </a:r>
            <a:r>
              <a:rPr sz="1600" spc="-4" dirty="0">
                <a:solidFill>
                  <a:srgbClr val="404040"/>
                </a:solidFill>
                <a:latin typeface="Calibri"/>
                <a:cs typeface="Calibri"/>
              </a:rPr>
              <a:t>se</a:t>
            </a:r>
            <a:r>
              <a:rPr sz="1600" spc="-8" dirty="0">
                <a:solidFill>
                  <a:srgbClr val="404040"/>
                </a:solidFill>
                <a:latin typeface="Calibri"/>
                <a:cs typeface="Calibri"/>
              </a:rPr>
              <a:t> </a:t>
            </a:r>
            <a:r>
              <a:rPr sz="1600" spc="-11" dirty="0">
                <a:solidFill>
                  <a:srgbClr val="404040"/>
                </a:solidFill>
                <a:latin typeface="Calibri"/>
                <a:cs typeface="Calibri"/>
              </a:rPr>
              <a:t>produce</a:t>
            </a:r>
            <a:r>
              <a:rPr sz="1600" spc="15" dirty="0">
                <a:solidFill>
                  <a:srgbClr val="404040"/>
                </a:solidFill>
                <a:latin typeface="Calibri"/>
                <a:cs typeface="Calibri"/>
              </a:rPr>
              <a:t> </a:t>
            </a:r>
            <a:r>
              <a:rPr sz="1600" spc="-8" dirty="0" err="1">
                <a:solidFill>
                  <a:srgbClr val="404040"/>
                </a:solidFill>
                <a:latin typeface="Calibri"/>
                <a:cs typeface="Calibri"/>
              </a:rPr>
              <a:t>ni</a:t>
            </a:r>
            <a:r>
              <a:rPr lang="es-CO" sz="1600" dirty="0">
                <a:latin typeface="Calibri"/>
                <a:cs typeface="Calibri"/>
              </a:rPr>
              <a:t> </a:t>
            </a:r>
            <a:r>
              <a:rPr sz="1600" spc="-8" dirty="0" err="1">
                <a:solidFill>
                  <a:srgbClr val="404040"/>
                </a:solidFill>
                <a:latin typeface="Calibri"/>
                <a:cs typeface="Calibri"/>
              </a:rPr>
              <a:t>liberación</a:t>
            </a:r>
            <a:r>
              <a:rPr sz="1600" spc="8" dirty="0">
                <a:solidFill>
                  <a:srgbClr val="404040"/>
                </a:solidFill>
                <a:latin typeface="Calibri"/>
                <a:cs typeface="Calibri"/>
              </a:rPr>
              <a:t> </a:t>
            </a:r>
            <a:r>
              <a:rPr sz="1600" spc="-4" dirty="0" err="1">
                <a:solidFill>
                  <a:srgbClr val="404040"/>
                </a:solidFill>
                <a:latin typeface="Calibri"/>
                <a:cs typeface="Calibri"/>
              </a:rPr>
              <a:t>ni</a:t>
            </a:r>
            <a:r>
              <a:rPr sz="1600" spc="-15" dirty="0">
                <a:solidFill>
                  <a:srgbClr val="404040"/>
                </a:solidFill>
                <a:latin typeface="Calibri"/>
                <a:cs typeface="Calibri"/>
              </a:rPr>
              <a:t> </a:t>
            </a:r>
            <a:r>
              <a:rPr sz="1600" spc="-8" dirty="0" err="1" smtClean="0">
                <a:solidFill>
                  <a:srgbClr val="404040"/>
                </a:solidFill>
                <a:latin typeface="Calibri"/>
                <a:cs typeface="Calibri"/>
              </a:rPr>
              <a:t>absorción</a:t>
            </a:r>
            <a:r>
              <a:rPr lang="es-MX" sz="1600" spc="-8" dirty="0" smtClean="0">
                <a:solidFill>
                  <a:srgbClr val="404040"/>
                </a:solidFill>
                <a:latin typeface="Calibri"/>
                <a:cs typeface="Calibri"/>
              </a:rPr>
              <a:t>.</a:t>
            </a:r>
            <a:endParaRPr sz="1600" dirty="0">
              <a:latin typeface="Calibri"/>
              <a:cs typeface="Calibri"/>
            </a:endParaRPr>
          </a:p>
          <a:p>
            <a:pPr marL="77629" marR="613410" algn="just">
              <a:spcBef>
                <a:spcPts val="1054"/>
              </a:spcBef>
              <a:buClr>
                <a:srgbClr val="99CA38"/>
              </a:buClr>
              <a:buSzPct val="94736"/>
              <a:buFont typeface="Wingdings"/>
              <a:buChar char=""/>
              <a:tabLst>
                <a:tab pos="170974" algn="l"/>
              </a:tabLst>
            </a:pPr>
            <a:r>
              <a:rPr lang="es-MX" sz="1600" spc="-8" dirty="0" smtClean="0">
                <a:solidFill>
                  <a:srgbClr val="404040"/>
                </a:solidFill>
                <a:latin typeface="Calibri"/>
                <a:cs typeface="Calibri"/>
              </a:rPr>
              <a:t> </a:t>
            </a:r>
            <a:r>
              <a:rPr sz="1600" spc="-8" dirty="0" err="1" smtClean="0">
                <a:solidFill>
                  <a:srgbClr val="404040"/>
                </a:solidFill>
                <a:latin typeface="Calibri"/>
                <a:cs typeface="Calibri"/>
              </a:rPr>
              <a:t>Implica</a:t>
            </a:r>
            <a:r>
              <a:rPr sz="1600" dirty="0" smtClean="0">
                <a:solidFill>
                  <a:srgbClr val="404040"/>
                </a:solidFill>
                <a:latin typeface="Calibri"/>
                <a:cs typeface="Calibri"/>
              </a:rPr>
              <a:t> </a:t>
            </a:r>
            <a:r>
              <a:rPr sz="1600" spc="-4" dirty="0">
                <a:solidFill>
                  <a:srgbClr val="404040"/>
                </a:solidFill>
                <a:latin typeface="Calibri"/>
                <a:cs typeface="Calibri"/>
              </a:rPr>
              <a:t>el</a:t>
            </a:r>
            <a:r>
              <a:rPr sz="1600" spc="4" dirty="0">
                <a:solidFill>
                  <a:srgbClr val="404040"/>
                </a:solidFill>
                <a:latin typeface="Calibri"/>
                <a:cs typeface="Calibri"/>
              </a:rPr>
              <a:t> </a:t>
            </a:r>
            <a:r>
              <a:rPr sz="1600" spc="-4" dirty="0">
                <a:solidFill>
                  <a:srgbClr val="404040"/>
                </a:solidFill>
                <a:latin typeface="Calibri"/>
                <a:cs typeface="Calibri"/>
              </a:rPr>
              <a:t>paso</a:t>
            </a:r>
            <a:r>
              <a:rPr sz="1600" spc="-11" dirty="0">
                <a:solidFill>
                  <a:srgbClr val="404040"/>
                </a:solidFill>
                <a:latin typeface="Calibri"/>
                <a:cs typeface="Calibri"/>
              </a:rPr>
              <a:t> </a:t>
            </a:r>
            <a:r>
              <a:rPr sz="1600" spc="-4" dirty="0">
                <a:solidFill>
                  <a:srgbClr val="404040"/>
                </a:solidFill>
                <a:latin typeface="Calibri"/>
                <a:cs typeface="Calibri"/>
              </a:rPr>
              <a:t>de</a:t>
            </a:r>
            <a:r>
              <a:rPr sz="1600" spc="4" dirty="0">
                <a:solidFill>
                  <a:srgbClr val="404040"/>
                </a:solidFill>
                <a:latin typeface="Calibri"/>
                <a:cs typeface="Calibri"/>
              </a:rPr>
              <a:t> </a:t>
            </a:r>
            <a:r>
              <a:rPr sz="1600" spc="-4" dirty="0">
                <a:solidFill>
                  <a:srgbClr val="404040"/>
                </a:solidFill>
                <a:latin typeface="Calibri"/>
                <a:cs typeface="Calibri"/>
              </a:rPr>
              <a:t>las</a:t>
            </a:r>
            <a:r>
              <a:rPr sz="1600" dirty="0">
                <a:solidFill>
                  <a:srgbClr val="404040"/>
                </a:solidFill>
                <a:latin typeface="Calibri"/>
                <a:cs typeface="Calibri"/>
              </a:rPr>
              <a:t> </a:t>
            </a:r>
            <a:r>
              <a:rPr sz="1600" spc="-4" dirty="0">
                <a:solidFill>
                  <a:srgbClr val="404040"/>
                </a:solidFill>
                <a:latin typeface="Calibri"/>
                <a:cs typeface="Calibri"/>
              </a:rPr>
              <a:t>moléculas</a:t>
            </a:r>
            <a:r>
              <a:rPr sz="1600" spc="8" dirty="0">
                <a:solidFill>
                  <a:srgbClr val="404040"/>
                </a:solidFill>
                <a:latin typeface="Calibri"/>
                <a:cs typeface="Calibri"/>
              </a:rPr>
              <a:t> </a:t>
            </a:r>
            <a:r>
              <a:rPr sz="1600" spc="-4" dirty="0">
                <a:solidFill>
                  <a:srgbClr val="404040"/>
                </a:solidFill>
                <a:latin typeface="Calibri"/>
                <a:cs typeface="Calibri"/>
              </a:rPr>
              <a:t>del </a:t>
            </a:r>
            <a:r>
              <a:rPr sz="1600" spc="-8" dirty="0">
                <a:solidFill>
                  <a:srgbClr val="404040"/>
                </a:solidFill>
                <a:latin typeface="Calibri"/>
                <a:cs typeface="Calibri"/>
              </a:rPr>
              <a:t>fármaco</a:t>
            </a:r>
            <a:r>
              <a:rPr sz="1600" dirty="0">
                <a:solidFill>
                  <a:srgbClr val="404040"/>
                </a:solidFill>
                <a:latin typeface="Calibri"/>
                <a:cs typeface="Calibri"/>
              </a:rPr>
              <a:t> </a:t>
            </a:r>
            <a:r>
              <a:rPr sz="1600" spc="-4" dirty="0">
                <a:solidFill>
                  <a:srgbClr val="404040"/>
                </a:solidFill>
                <a:latin typeface="Calibri"/>
                <a:cs typeface="Calibri"/>
              </a:rPr>
              <a:t>a </a:t>
            </a:r>
            <a:r>
              <a:rPr sz="1600" spc="-15" dirty="0">
                <a:solidFill>
                  <a:srgbClr val="404040"/>
                </a:solidFill>
                <a:latin typeface="Calibri"/>
                <a:cs typeface="Calibri"/>
              </a:rPr>
              <a:t>través</a:t>
            </a:r>
            <a:r>
              <a:rPr sz="1600" spc="15" dirty="0">
                <a:solidFill>
                  <a:srgbClr val="404040"/>
                </a:solidFill>
                <a:latin typeface="Calibri"/>
                <a:cs typeface="Calibri"/>
              </a:rPr>
              <a:t> </a:t>
            </a:r>
            <a:r>
              <a:rPr sz="1600" spc="-4" dirty="0">
                <a:solidFill>
                  <a:srgbClr val="404040"/>
                </a:solidFill>
                <a:latin typeface="Calibri"/>
                <a:cs typeface="Calibri"/>
              </a:rPr>
              <a:t>de</a:t>
            </a:r>
            <a:r>
              <a:rPr sz="1600" dirty="0">
                <a:solidFill>
                  <a:srgbClr val="404040"/>
                </a:solidFill>
                <a:latin typeface="Calibri"/>
                <a:cs typeface="Calibri"/>
              </a:rPr>
              <a:t> </a:t>
            </a:r>
            <a:r>
              <a:rPr sz="1600" spc="-8" dirty="0">
                <a:solidFill>
                  <a:srgbClr val="404040"/>
                </a:solidFill>
                <a:latin typeface="Calibri"/>
                <a:cs typeface="Calibri"/>
              </a:rPr>
              <a:t>una</a:t>
            </a:r>
            <a:r>
              <a:rPr sz="1600" spc="4" dirty="0">
                <a:solidFill>
                  <a:srgbClr val="404040"/>
                </a:solidFill>
                <a:latin typeface="Calibri"/>
                <a:cs typeface="Calibri"/>
              </a:rPr>
              <a:t> </a:t>
            </a:r>
            <a:r>
              <a:rPr sz="1600" spc="-4" dirty="0">
                <a:solidFill>
                  <a:srgbClr val="404040"/>
                </a:solidFill>
                <a:latin typeface="Calibri"/>
                <a:cs typeface="Calibri"/>
              </a:rPr>
              <a:t>o</a:t>
            </a:r>
            <a:r>
              <a:rPr sz="1600" dirty="0">
                <a:solidFill>
                  <a:srgbClr val="404040"/>
                </a:solidFill>
                <a:latin typeface="Calibri"/>
                <a:cs typeface="Calibri"/>
              </a:rPr>
              <a:t> </a:t>
            </a:r>
            <a:r>
              <a:rPr sz="1600" spc="-4" dirty="0" err="1">
                <a:solidFill>
                  <a:srgbClr val="404040"/>
                </a:solidFill>
                <a:latin typeface="Calibri"/>
                <a:cs typeface="Calibri"/>
              </a:rPr>
              <a:t>más</a:t>
            </a:r>
            <a:r>
              <a:rPr sz="1600" spc="-4" dirty="0">
                <a:solidFill>
                  <a:srgbClr val="404040"/>
                </a:solidFill>
                <a:latin typeface="Calibri"/>
                <a:cs typeface="Calibri"/>
              </a:rPr>
              <a:t> </a:t>
            </a:r>
            <a:r>
              <a:rPr sz="1600" spc="-8" dirty="0" err="1" smtClean="0">
                <a:solidFill>
                  <a:srgbClr val="404040"/>
                </a:solidFill>
                <a:latin typeface="Calibri"/>
                <a:cs typeface="Calibri"/>
              </a:rPr>
              <a:t>membranas</a:t>
            </a:r>
            <a:r>
              <a:rPr sz="1600" spc="-8" dirty="0" smtClean="0">
                <a:solidFill>
                  <a:srgbClr val="404040"/>
                </a:solidFill>
                <a:latin typeface="Calibri"/>
                <a:cs typeface="Calibri"/>
              </a:rPr>
              <a:t> </a:t>
            </a:r>
            <a:r>
              <a:rPr sz="1600" spc="-311" dirty="0" smtClean="0">
                <a:solidFill>
                  <a:srgbClr val="404040"/>
                </a:solidFill>
                <a:latin typeface="Calibri"/>
                <a:cs typeface="Calibri"/>
              </a:rPr>
              <a:t> </a:t>
            </a:r>
            <a:r>
              <a:rPr sz="1600" spc="-8" dirty="0" err="1" smtClean="0">
                <a:solidFill>
                  <a:srgbClr val="404040"/>
                </a:solidFill>
                <a:latin typeface="Calibri"/>
                <a:cs typeface="Calibri"/>
              </a:rPr>
              <a:t>biológicas</a:t>
            </a:r>
            <a:r>
              <a:rPr sz="1600" spc="-8" dirty="0">
                <a:solidFill>
                  <a:srgbClr val="404040"/>
                </a:solidFill>
                <a:latin typeface="Calibri"/>
                <a:cs typeface="Calibri"/>
              </a:rPr>
              <a:t>,</a:t>
            </a:r>
            <a:r>
              <a:rPr sz="1600" spc="15" dirty="0">
                <a:solidFill>
                  <a:srgbClr val="404040"/>
                </a:solidFill>
                <a:latin typeface="Calibri"/>
                <a:cs typeface="Calibri"/>
              </a:rPr>
              <a:t> </a:t>
            </a:r>
            <a:r>
              <a:rPr sz="1600" spc="-8" dirty="0">
                <a:solidFill>
                  <a:srgbClr val="404040"/>
                </a:solidFill>
                <a:latin typeface="Calibri"/>
                <a:cs typeface="Calibri"/>
              </a:rPr>
              <a:t>antes</a:t>
            </a:r>
            <a:r>
              <a:rPr sz="1600" dirty="0">
                <a:solidFill>
                  <a:srgbClr val="404040"/>
                </a:solidFill>
                <a:latin typeface="Calibri"/>
                <a:cs typeface="Calibri"/>
              </a:rPr>
              <a:t> </a:t>
            </a:r>
            <a:r>
              <a:rPr sz="1600" spc="-4" dirty="0">
                <a:solidFill>
                  <a:srgbClr val="404040"/>
                </a:solidFill>
                <a:latin typeface="Calibri"/>
                <a:cs typeface="Calibri"/>
              </a:rPr>
              <a:t>de</a:t>
            </a:r>
            <a:r>
              <a:rPr sz="1600" spc="4" dirty="0">
                <a:solidFill>
                  <a:srgbClr val="404040"/>
                </a:solidFill>
                <a:latin typeface="Calibri"/>
                <a:cs typeface="Calibri"/>
              </a:rPr>
              <a:t> </a:t>
            </a:r>
            <a:r>
              <a:rPr sz="1600" spc="-8" dirty="0">
                <a:solidFill>
                  <a:srgbClr val="404040"/>
                </a:solidFill>
                <a:latin typeface="Calibri"/>
                <a:cs typeface="Calibri"/>
              </a:rPr>
              <a:t>llegar</a:t>
            </a:r>
            <a:r>
              <a:rPr sz="1600" spc="11" dirty="0">
                <a:solidFill>
                  <a:srgbClr val="404040"/>
                </a:solidFill>
                <a:latin typeface="Calibri"/>
                <a:cs typeface="Calibri"/>
              </a:rPr>
              <a:t> </a:t>
            </a:r>
            <a:r>
              <a:rPr sz="1600" spc="-4" dirty="0">
                <a:solidFill>
                  <a:srgbClr val="404040"/>
                </a:solidFill>
                <a:latin typeface="Calibri"/>
                <a:cs typeface="Calibri"/>
              </a:rPr>
              <a:t>a</a:t>
            </a:r>
            <a:r>
              <a:rPr sz="1600" dirty="0">
                <a:solidFill>
                  <a:srgbClr val="404040"/>
                </a:solidFill>
                <a:latin typeface="Calibri"/>
                <a:cs typeface="Calibri"/>
              </a:rPr>
              <a:t> </a:t>
            </a:r>
            <a:r>
              <a:rPr sz="1600" spc="-4" dirty="0">
                <a:solidFill>
                  <a:srgbClr val="404040"/>
                </a:solidFill>
                <a:latin typeface="Calibri"/>
                <a:cs typeface="Calibri"/>
              </a:rPr>
              <a:t>la</a:t>
            </a:r>
            <a:r>
              <a:rPr sz="1600" spc="4" dirty="0">
                <a:solidFill>
                  <a:srgbClr val="404040"/>
                </a:solidFill>
                <a:latin typeface="Calibri"/>
                <a:cs typeface="Calibri"/>
              </a:rPr>
              <a:t> </a:t>
            </a:r>
            <a:r>
              <a:rPr sz="1600" spc="-4" dirty="0">
                <a:solidFill>
                  <a:srgbClr val="404040"/>
                </a:solidFill>
                <a:latin typeface="Calibri"/>
                <a:cs typeface="Calibri"/>
              </a:rPr>
              <a:t>circulación</a:t>
            </a:r>
            <a:r>
              <a:rPr sz="1600" dirty="0">
                <a:solidFill>
                  <a:srgbClr val="404040"/>
                </a:solidFill>
                <a:latin typeface="Calibri"/>
                <a:cs typeface="Calibri"/>
              </a:rPr>
              <a:t> </a:t>
            </a:r>
            <a:r>
              <a:rPr sz="1600" spc="-8" dirty="0" err="1">
                <a:solidFill>
                  <a:srgbClr val="404040"/>
                </a:solidFill>
                <a:latin typeface="Calibri"/>
                <a:cs typeface="Calibri"/>
              </a:rPr>
              <a:t>sistémica</a:t>
            </a:r>
            <a:r>
              <a:rPr sz="1600" spc="-8" dirty="0">
                <a:solidFill>
                  <a:srgbClr val="404040"/>
                </a:solidFill>
                <a:latin typeface="Calibri"/>
                <a:cs typeface="Calibri"/>
              </a:rPr>
              <a:t>.</a:t>
            </a:r>
            <a:endParaRPr sz="1600" dirty="0">
              <a:latin typeface="Calibri"/>
              <a:cs typeface="Calibri"/>
            </a:endParaRPr>
          </a:p>
        </p:txBody>
      </p:sp>
      <p:grpSp>
        <p:nvGrpSpPr>
          <p:cNvPr id="5" name="object 5"/>
          <p:cNvGrpSpPr/>
          <p:nvPr/>
        </p:nvGrpSpPr>
        <p:grpSpPr>
          <a:xfrm>
            <a:off x="990565" y="1582118"/>
            <a:ext cx="1923574" cy="2106930"/>
            <a:chOff x="294519" y="2085594"/>
            <a:chExt cx="2564765" cy="2809240"/>
          </a:xfrm>
        </p:grpSpPr>
        <p:sp>
          <p:nvSpPr>
            <p:cNvPr id="6" name="object 6"/>
            <p:cNvSpPr/>
            <p:nvPr/>
          </p:nvSpPr>
          <p:spPr>
            <a:xfrm>
              <a:off x="305949" y="2097024"/>
              <a:ext cx="2541905" cy="2786380"/>
            </a:xfrm>
            <a:custGeom>
              <a:avLst/>
              <a:gdLst/>
              <a:ahLst/>
              <a:cxnLst/>
              <a:rect l="l" t="t" r="r" b="b"/>
              <a:pathLst>
                <a:path w="2541905" h="2786379">
                  <a:moveTo>
                    <a:pt x="1247387" y="0"/>
                  </a:moveTo>
                  <a:lnTo>
                    <a:pt x="1149280" y="841"/>
                  </a:lnTo>
                  <a:lnTo>
                    <a:pt x="1108227" y="1875"/>
                  </a:lnTo>
                  <a:lnTo>
                    <a:pt x="1041191" y="5391"/>
                  </a:lnTo>
                  <a:lnTo>
                    <a:pt x="989462" y="12856"/>
                  </a:lnTo>
                  <a:lnTo>
                    <a:pt x="951594" y="24713"/>
                  </a:lnTo>
                  <a:lnTo>
                    <a:pt x="914584" y="52324"/>
                  </a:lnTo>
                  <a:lnTo>
                    <a:pt x="891381" y="93757"/>
                  </a:lnTo>
                  <a:lnTo>
                    <a:pt x="33470" y="2560193"/>
                  </a:lnTo>
                  <a:lnTo>
                    <a:pt x="12668" y="2627423"/>
                  </a:lnTo>
                  <a:lnTo>
                    <a:pt x="1466" y="2679700"/>
                  </a:lnTo>
                  <a:lnTo>
                    <a:pt x="0" y="2700821"/>
                  </a:lnTo>
                  <a:lnTo>
                    <a:pt x="2000" y="2719419"/>
                  </a:lnTo>
                  <a:lnTo>
                    <a:pt x="29203" y="2760186"/>
                  </a:lnTo>
                  <a:lnTo>
                    <a:pt x="67608" y="2775616"/>
                  </a:lnTo>
                  <a:lnTo>
                    <a:pt x="123613" y="2782736"/>
                  </a:lnTo>
                  <a:lnTo>
                    <a:pt x="200414" y="2785975"/>
                  </a:lnTo>
                  <a:lnTo>
                    <a:pt x="246818" y="2786380"/>
                  </a:lnTo>
                  <a:lnTo>
                    <a:pt x="290488" y="2786116"/>
                  </a:lnTo>
                  <a:lnTo>
                    <a:pt x="329755" y="2785316"/>
                  </a:lnTo>
                  <a:lnTo>
                    <a:pt x="395090" y="2782062"/>
                  </a:lnTo>
                  <a:lnTo>
                    <a:pt x="445230" y="2775966"/>
                  </a:lnTo>
                  <a:lnTo>
                    <a:pt x="482568" y="2766060"/>
                  </a:lnTo>
                  <a:lnTo>
                    <a:pt x="519362" y="2743700"/>
                  </a:lnTo>
                  <a:lnTo>
                    <a:pt x="539896" y="2711402"/>
                  </a:lnTo>
                  <a:lnTo>
                    <a:pt x="549763" y="2683891"/>
                  </a:lnTo>
                  <a:lnTo>
                    <a:pt x="724706" y="2144141"/>
                  </a:lnTo>
                  <a:lnTo>
                    <a:pt x="2361662" y="2144141"/>
                  </a:lnTo>
                  <a:lnTo>
                    <a:pt x="2211406" y="1713230"/>
                  </a:lnTo>
                  <a:lnTo>
                    <a:pt x="848455" y="1713230"/>
                  </a:lnTo>
                  <a:lnTo>
                    <a:pt x="1238878" y="539876"/>
                  </a:lnTo>
                  <a:lnTo>
                    <a:pt x="1802264" y="539876"/>
                  </a:lnTo>
                  <a:lnTo>
                    <a:pt x="1654930" y="117348"/>
                  </a:lnTo>
                  <a:lnTo>
                    <a:pt x="1640770" y="81152"/>
                  </a:lnTo>
                  <a:lnTo>
                    <a:pt x="1613419" y="42360"/>
                  </a:lnTo>
                  <a:lnTo>
                    <a:pt x="1564252" y="18161"/>
                  </a:lnTo>
                  <a:lnTo>
                    <a:pt x="1514325" y="8588"/>
                  </a:lnTo>
                  <a:lnTo>
                    <a:pt x="1447920" y="3301"/>
                  </a:lnTo>
                  <a:lnTo>
                    <a:pt x="1407389" y="1875"/>
                  </a:lnTo>
                  <a:lnTo>
                    <a:pt x="1360465" y="841"/>
                  </a:lnTo>
                  <a:lnTo>
                    <a:pt x="1307135" y="212"/>
                  </a:lnTo>
                  <a:lnTo>
                    <a:pt x="1247387" y="0"/>
                  </a:lnTo>
                  <a:close/>
                </a:path>
                <a:path w="2541905" h="2786379">
                  <a:moveTo>
                    <a:pt x="2361662" y="2144141"/>
                  </a:moveTo>
                  <a:lnTo>
                    <a:pt x="1761610" y="2144141"/>
                  </a:lnTo>
                  <a:lnTo>
                    <a:pt x="1947157" y="2698877"/>
                  </a:lnTo>
                  <a:lnTo>
                    <a:pt x="1962373" y="2734488"/>
                  </a:lnTo>
                  <a:lnTo>
                    <a:pt x="1998515" y="2765067"/>
                  </a:lnTo>
                  <a:lnTo>
                    <a:pt x="2052504" y="2778363"/>
                  </a:lnTo>
                  <a:lnTo>
                    <a:pt x="2106161" y="2783205"/>
                  </a:lnTo>
                  <a:lnTo>
                    <a:pt x="2178932" y="2785554"/>
                  </a:lnTo>
                  <a:lnTo>
                    <a:pt x="2275706" y="2786380"/>
                  </a:lnTo>
                  <a:lnTo>
                    <a:pt x="2325191" y="2786046"/>
                  </a:lnTo>
                  <a:lnTo>
                    <a:pt x="2369067" y="2785046"/>
                  </a:lnTo>
                  <a:lnTo>
                    <a:pt x="2407348" y="2783379"/>
                  </a:lnTo>
                  <a:lnTo>
                    <a:pt x="2467615" y="2777307"/>
                  </a:lnTo>
                  <a:lnTo>
                    <a:pt x="2509231" y="2763400"/>
                  </a:lnTo>
                  <a:lnTo>
                    <a:pt x="2539215" y="2725261"/>
                  </a:lnTo>
                  <a:lnTo>
                    <a:pt x="2541606" y="2707048"/>
                  </a:lnTo>
                  <a:lnTo>
                    <a:pt x="2540247" y="2686050"/>
                  </a:lnTo>
                  <a:lnTo>
                    <a:pt x="2529103" y="2633281"/>
                  </a:lnTo>
                  <a:lnTo>
                    <a:pt x="2508243" y="2564511"/>
                  </a:lnTo>
                  <a:lnTo>
                    <a:pt x="2361662" y="2144141"/>
                  </a:lnTo>
                  <a:close/>
                </a:path>
                <a:path w="2541905" h="2786379">
                  <a:moveTo>
                    <a:pt x="1802264" y="539876"/>
                  </a:moveTo>
                  <a:lnTo>
                    <a:pt x="1241037" y="539876"/>
                  </a:lnTo>
                  <a:lnTo>
                    <a:pt x="1631435" y="1713230"/>
                  </a:lnTo>
                  <a:lnTo>
                    <a:pt x="2211406" y="1713230"/>
                  </a:lnTo>
                  <a:lnTo>
                    <a:pt x="1802264" y="539876"/>
                  </a:lnTo>
                  <a:close/>
                </a:path>
              </a:pathLst>
            </a:custGeom>
            <a:solidFill>
              <a:srgbClr val="BEE1A8"/>
            </a:solidFill>
          </p:spPr>
          <p:txBody>
            <a:bodyPr wrap="square" lIns="0" tIns="0" rIns="0" bIns="0" rtlCol="0"/>
            <a:lstStyle/>
            <a:p>
              <a:endParaRPr sz="1350"/>
            </a:p>
          </p:txBody>
        </p:sp>
        <p:sp>
          <p:nvSpPr>
            <p:cNvPr id="7" name="object 7"/>
            <p:cNvSpPr/>
            <p:nvPr/>
          </p:nvSpPr>
          <p:spPr>
            <a:xfrm>
              <a:off x="305949" y="2097024"/>
              <a:ext cx="2541905" cy="2786380"/>
            </a:xfrm>
            <a:custGeom>
              <a:avLst/>
              <a:gdLst/>
              <a:ahLst/>
              <a:cxnLst/>
              <a:rect l="l" t="t" r="r" b="b"/>
              <a:pathLst>
                <a:path w="2541905" h="2786379">
                  <a:moveTo>
                    <a:pt x="1238878" y="539876"/>
                  </a:moveTo>
                  <a:lnTo>
                    <a:pt x="848455" y="1713230"/>
                  </a:lnTo>
                  <a:lnTo>
                    <a:pt x="1631435" y="1713230"/>
                  </a:lnTo>
                  <a:lnTo>
                    <a:pt x="1241037" y="539876"/>
                  </a:lnTo>
                  <a:lnTo>
                    <a:pt x="1238878" y="539876"/>
                  </a:lnTo>
                  <a:close/>
                </a:path>
                <a:path w="2541905" h="2786379">
                  <a:moveTo>
                    <a:pt x="1247387" y="0"/>
                  </a:moveTo>
                  <a:lnTo>
                    <a:pt x="1307135" y="212"/>
                  </a:lnTo>
                  <a:lnTo>
                    <a:pt x="1360465" y="841"/>
                  </a:lnTo>
                  <a:lnTo>
                    <a:pt x="1407389" y="1875"/>
                  </a:lnTo>
                  <a:lnTo>
                    <a:pt x="1447920" y="3301"/>
                  </a:lnTo>
                  <a:lnTo>
                    <a:pt x="1514325" y="8588"/>
                  </a:lnTo>
                  <a:lnTo>
                    <a:pt x="1564252" y="18161"/>
                  </a:lnTo>
                  <a:lnTo>
                    <a:pt x="1599955" y="32845"/>
                  </a:lnTo>
                  <a:lnTo>
                    <a:pt x="1632677" y="66198"/>
                  </a:lnTo>
                  <a:lnTo>
                    <a:pt x="1654930" y="117348"/>
                  </a:lnTo>
                  <a:lnTo>
                    <a:pt x="2508243" y="2564511"/>
                  </a:lnTo>
                  <a:lnTo>
                    <a:pt x="2519887" y="2600896"/>
                  </a:lnTo>
                  <a:lnTo>
                    <a:pt x="2535889" y="2661666"/>
                  </a:lnTo>
                  <a:lnTo>
                    <a:pt x="2541606" y="2707048"/>
                  </a:lnTo>
                  <a:lnTo>
                    <a:pt x="2539215" y="2725261"/>
                  </a:lnTo>
                  <a:lnTo>
                    <a:pt x="2509231" y="2763400"/>
                  </a:lnTo>
                  <a:lnTo>
                    <a:pt x="2467615" y="2777307"/>
                  </a:lnTo>
                  <a:lnTo>
                    <a:pt x="2407348" y="2783379"/>
                  </a:lnTo>
                  <a:lnTo>
                    <a:pt x="2369067" y="2785046"/>
                  </a:lnTo>
                  <a:lnTo>
                    <a:pt x="2325191" y="2786046"/>
                  </a:lnTo>
                  <a:lnTo>
                    <a:pt x="2275706" y="2786380"/>
                  </a:lnTo>
                  <a:lnTo>
                    <a:pt x="2224319" y="2786169"/>
                  </a:lnTo>
                  <a:lnTo>
                    <a:pt x="2178932" y="2785554"/>
                  </a:lnTo>
                  <a:lnTo>
                    <a:pt x="2139546" y="2784558"/>
                  </a:lnTo>
                  <a:lnTo>
                    <a:pt x="2077511" y="2781182"/>
                  </a:lnTo>
                  <a:lnTo>
                    <a:pt x="2031116" y="2774757"/>
                  </a:lnTo>
                  <a:lnTo>
                    <a:pt x="1986099" y="2758852"/>
                  </a:lnTo>
                  <a:lnTo>
                    <a:pt x="1956777" y="2723959"/>
                  </a:lnTo>
                  <a:lnTo>
                    <a:pt x="1761610" y="2144141"/>
                  </a:lnTo>
                  <a:lnTo>
                    <a:pt x="724706" y="2144141"/>
                  </a:lnTo>
                  <a:lnTo>
                    <a:pt x="549763" y="2683891"/>
                  </a:lnTo>
                  <a:lnTo>
                    <a:pt x="545163" y="2698247"/>
                  </a:lnTo>
                  <a:lnTo>
                    <a:pt x="539896" y="2711402"/>
                  </a:lnTo>
                  <a:lnTo>
                    <a:pt x="519362" y="2743700"/>
                  </a:lnTo>
                  <a:lnTo>
                    <a:pt x="482568" y="2766060"/>
                  </a:lnTo>
                  <a:lnTo>
                    <a:pt x="445230" y="2775966"/>
                  </a:lnTo>
                  <a:lnTo>
                    <a:pt x="395090" y="2782062"/>
                  </a:lnTo>
                  <a:lnTo>
                    <a:pt x="329755" y="2785316"/>
                  </a:lnTo>
                  <a:lnTo>
                    <a:pt x="290488" y="2786116"/>
                  </a:lnTo>
                  <a:lnTo>
                    <a:pt x="246818" y="2786380"/>
                  </a:lnTo>
                  <a:lnTo>
                    <a:pt x="200414" y="2785975"/>
                  </a:lnTo>
                  <a:lnTo>
                    <a:pt x="159346" y="2784760"/>
                  </a:lnTo>
                  <a:lnTo>
                    <a:pt x="93211" y="2779903"/>
                  </a:lnTo>
                  <a:lnTo>
                    <a:pt x="46272" y="2769044"/>
                  </a:lnTo>
                  <a:lnTo>
                    <a:pt x="7467" y="2735492"/>
                  </a:lnTo>
                  <a:lnTo>
                    <a:pt x="0" y="2700821"/>
                  </a:lnTo>
                  <a:lnTo>
                    <a:pt x="1466" y="2679700"/>
                  </a:lnTo>
                  <a:lnTo>
                    <a:pt x="12668" y="2627423"/>
                  </a:lnTo>
                  <a:lnTo>
                    <a:pt x="33470" y="2560193"/>
                  </a:lnTo>
                  <a:lnTo>
                    <a:pt x="884713" y="110998"/>
                  </a:lnTo>
                  <a:lnTo>
                    <a:pt x="906316" y="64420"/>
                  </a:lnTo>
                  <a:lnTo>
                    <a:pt x="936721" y="32575"/>
                  </a:lnTo>
                  <a:lnTo>
                    <a:pt x="989462" y="12856"/>
                  </a:lnTo>
                  <a:lnTo>
                    <a:pt x="1041191" y="5391"/>
                  </a:lnTo>
                  <a:lnTo>
                    <a:pt x="1108227" y="1875"/>
                  </a:lnTo>
                  <a:lnTo>
                    <a:pt x="1149280" y="841"/>
                  </a:lnTo>
                  <a:lnTo>
                    <a:pt x="1195666" y="212"/>
                  </a:lnTo>
                  <a:lnTo>
                    <a:pt x="1247387"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5563" y="707725"/>
            <a:ext cx="2909666"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38" dirty="0">
                <a:latin typeface="+mn-lt"/>
              </a:rPr>
              <a:t>DISTRIBUCIÓN	</a:t>
            </a:r>
          </a:p>
        </p:txBody>
      </p:sp>
      <p:sp>
        <p:nvSpPr>
          <p:cNvPr id="3" name="object 3"/>
          <p:cNvSpPr txBox="1"/>
          <p:nvPr/>
        </p:nvSpPr>
        <p:spPr>
          <a:xfrm>
            <a:off x="2144839" y="1373982"/>
            <a:ext cx="6825139" cy="3388524"/>
          </a:xfrm>
          <a:prstGeom prst="rect">
            <a:avLst/>
          </a:prstGeom>
        </p:spPr>
        <p:txBody>
          <a:bodyPr vert="horz" wrap="square" lIns="0" tIns="35719" rIns="0" bIns="0" rtlCol="0">
            <a:spAutoFit/>
          </a:bodyPr>
          <a:lstStyle/>
          <a:p>
            <a:pPr marL="77629" marR="648176" indent="-68580" algn="just">
              <a:lnSpc>
                <a:spcPts val="1620"/>
              </a:lnSpc>
              <a:spcBef>
                <a:spcPts val="281"/>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err="1" smtClean="0">
                <a:solidFill>
                  <a:srgbClr val="404040"/>
                </a:solidFill>
                <a:latin typeface="Calibri"/>
                <a:cs typeface="Calibri"/>
              </a:rPr>
              <a:t>Después</a:t>
            </a:r>
            <a:r>
              <a:rPr sz="1600" spc="-4" dirty="0" smtClean="0">
                <a:solidFill>
                  <a:srgbClr val="404040"/>
                </a:solidFill>
                <a:latin typeface="Calibri"/>
                <a:cs typeface="Calibri"/>
              </a:rPr>
              <a:t> </a:t>
            </a:r>
            <a:r>
              <a:rPr sz="1600" spc="-4" dirty="0">
                <a:solidFill>
                  <a:srgbClr val="404040"/>
                </a:solidFill>
                <a:latin typeface="Calibri"/>
                <a:cs typeface="Calibri"/>
              </a:rPr>
              <a:t>de</a:t>
            </a:r>
            <a:r>
              <a:rPr sz="1600" dirty="0">
                <a:solidFill>
                  <a:srgbClr val="404040"/>
                </a:solidFill>
                <a:latin typeface="Calibri"/>
                <a:cs typeface="Calibri"/>
              </a:rPr>
              <a:t> acceder</a:t>
            </a:r>
            <a:r>
              <a:rPr sz="1600" spc="8" dirty="0">
                <a:solidFill>
                  <a:srgbClr val="404040"/>
                </a:solidFill>
                <a:latin typeface="Calibri"/>
                <a:cs typeface="Calibri"/>
              </a:rPr>
              <a:t> </a:t>
            </a:r>
            <a:r>
              <a:rPr sz="1600" dirty="0">
                <a:solidFill>
                  <a:srgbClr val="404040"/>
                </a:solidFill>
                <a:latin typeface="Calibri"/>
                <a:cs typeface="Calibri"/>
              </a:rPr>
              <a:t>a</a:t>
            </a:r>
            <a:r>
              <a:rPr sz="1600" spc="-8" dirty="0">
                <a:solidFill>
                  <a:srgbClr val="404040"/>
                </a:solidFill>
                <a:latin typeface="Calibri"/>
                <a:cs typeface="Calibri"/>
              </a:rPr>
              <a:t> </a:t>
            </a:r>
            <a:r>
              <a:rPr sz="1600" dirty="0">
                <a:solidFill>
                  <a:srgbClr val="404040"/>
                </a:solidFill>
                <a:latin typeface="Calibri"/>
                <a:cs typeface="Calibri"/>
              </a:rPr>
              <a:t>la</a:t>
            </a:r>
            <a:r>
              <a:rPr sz="1600" spc="15" dirty="0">
                <a:solidFill>
                  <a:srgbClr val="404040"/>
                </a:solidFill>
                <a:latin typeface="Calibri"/>
                <a:cs typeface="Calibri"/>
              </a:rPr>
              <a:t> </a:t>
            </a:r>
            <a:r>
              <a:rPr sz="1600" spc="-4" dirty="0">
                <a:solidFill>
                  <a:srgbClr val="404040"/>
                </a:solidFill>
                <a:latin typeface="Calibri"/>
                <a:cs typeface="Calibri"/>
              </a:rPr>
              <a:t>circulación general, </a:t>
            </a:r>
            <a:r>
              <a:rPr sz="1600" dirty="0">
                <a:solidFill>
                  <a:srgbClr val="404040"/>
                </a:solidFill>
                <a:latin typeface="Calibri"/>
                <a:cs typeface="Calibri"/>
              </a:rPr>
              <a:t>el</a:t>
            </a:r>
            <a:r>
              <a:rPr sz="1600" spc="4" dirty="0">
                <a:solidFill>
                  <a:srgbClr val="404040"/>
                </a:solidFill>
                <a:latin typeface="Calibri"/>
                <a:cs typeface="Calibri"/>
              </a:rPr>
              <a:t> </a:t>
            </a:r>
            <a:r>
              <a:rPr sz="1600" spc="-8" dirty="0">
                <a:solidFill>
                  <a:srgbClr val="404040"/>
                </a:solidFill>
                <a:latin typeface="Calibri"/>
                <a:cs typeface="Calibri"/>
              </a:rPr>
              <a:t>fármaco</a:t>
            </a:r>
            <a:r>
              <a:rPr sz="1600" spc="-4" dirty="0">
                <a:solidFill>
                  <a:srgbClr val="404040"/>
                </a:solidFill>
                <a:latin typeface="Calibri"/>
                <a:cs typeface="Calibri"/>
              </a:rPr>
              <a:t> se</a:t>
            </a:r>
            <a:r>
              <a:rPr sz="1600" spc="11" dirty="0">
                <a:solidFill>
                  <a:srgbClr val="404040"/>
                </a:solidFill>
                <a:latin typeface="Calibri"/>
                <a:cs typeface="Calibri"/>
              </a:rPr>
              <a:t> </a:t>
            </a:r>
            <a:r>
              <a:rPr sz="1600" spc="-8" dirty="0">
                <a:solidFill>
                  <a:srgbClr val="404040"/>
                </a:solidFill>
                <a:latin typeface="Calibri"/>
                <a:cs typeface="Calibri"/>
              </a:rPr>
              <a:t>reparte</a:t>
            </a:r>
            <a:r>
              <a:rPr sz="1600" spc="11" dirty="0">
                <a:solidFill>
                  <a:srgbClr val="404040"/>
                </a:solidFill>
                <a:latin typeface="Calibri"/>
                <a:cs typeface="Calibri"/>
              </a:rPr>
              <a:t> </a:t>
            </a:r>
            <a:r>
              <a:rPr sz="1600" spc="-4" dirty="0">
                <a:solidFill>
                  <a:srgbClr val="404040"/>
                </a:solidFill>
                <a:latin typeface="Calibri"/>
                <a:cs typeface="Calibri"/>
              </a:rPr>
              <a:t>por</a:t>
            </a:r>
            <a:r>
              <a:rPr sz="1600" spc="-15" dirty="0">
                <a:solidFill>
                  <a:srgbClr val="404040"/>
                </a:solidFill>
                <a:latin typeface="Calibri"/>
                <a:cs typeface="Calibri"/>
              </a:rPr>
              <a:t> </a:t>
            </a:r>
            <a:r>
              <a:rPr sz="1600" spc="-8" dirty="0">
                <a:solidFill>
                  <a:srgbClr val="404040"/>
                </a:solidFill>
                <a:latin typeface="Calibri"/>
                <a:cs typeface="Calibri"/>
              </a:rPr>
              <a:t>todo</a:t>
            </a:r>
            <a:r>
              <a:rPr sz="1600" spc="4" dirty="0">
                <a:solidFill>
                  <a:srgbClr val="404040"/>
                </a:solidFill>
                <a:latin typeface="Calibri"/>
                <a:cs typeface="Calibri"/>
              </a:rPr>
              <a:t> </a:t>
            </a:r>
            <a:r>
              <a:rPr sz="1600" spc="-4" dirty="0">
                <a:solidFill>
                  <a:srgbClr val="404040"/>
                </a:solidFill>
                <a:latin typeface="Calibri"/>
                <a:cs typeface="Calibri"/>
              </a:rPr>
              <a:t>el </a:t>
            </a:r>
            <a:r>
              <a:rPr sz="1600" spc="-330" dirty="0">
                <a:solidFill>
                  <a:srgbClr val="404040"/>
                </a:solidFill>
                <a:latin typeface="Calibri"/>
                <a:cs typeface="Calibri"/>
              </a:rPr>
              <a:t> </a:t>
            </a:r>
            <a:r>
              <a:rPr sz="1600" spc="-8" dirty="0">
                <a:solidFill>
                  <a:srgbClr val="404040"/>
                </a:solidFill>
                <a:latin typeface="Calibri"/>
                <a:cs typeface="Calibri"/>
              </a:rPr>
              <a:t>organismo</a:t>
            </a:r>
            <a:r>
              <a:rPr sz="1600" spc="-11" dirty="0">
                <a:solidFill>
                  <a:srgbClr val="404040"/>
                </a:solidFill>
                <a:latin typeface="Calibri"/>
                <a:cs typeface="Calibri"/>
              </a:rPr>
              <a:t> </a:t>
            </a:r>
            <a:r>
              <a:rPr sz="1600" spc="-4" dirty="0">
                <a:solidFill>
                  <a:srgbClr val="404040"/>
                </a:solidFill>
                <a:latin typeface="Calibri"/>
                <a:cs typeface="Calibri"/>
              </a:rPr>
              <a:t>transportado</a:t>
            </a:r>
            <a:r>
              <a:rPr sz="1600" dirty="0">
                <a:solidFill>
                  <a:srgbClr val="404040"/>
                </a:solidFill>
                <a:latin typeface="Calibri"/>
                <a:cs typeface="Calibri"/>
              </a:rPr>
              <a:t> </a:t>
            </a:r>
            <a:r>
              <a:rPr sz="1600" spc="-4" dirty="0">
                <a:solidFill>
                  <a:srgbClr val="404040"/>
                </a:solidFill>
                <a:latin typeface="Calibri"/>
                <a:cs typeface="Calibri"/>
              </a:rPr>
              <a:t>por</a:t>
            </a:r>
            <a:r>
              <a:rPr sz="1600" spc="-23" dirty="0">
                <a:solidFill>
                  <a:srgbClr val="404040"/>
                </a:solidFill>
                <a:latin typeface="Calibri"/>
                <a:cs typeface="Calibri"/>
              </a:rPr>
              <a:t> </a:t>
            </a:r>
            <a:r>
              <a:rPr sz="1600" dirty="0">
                <a:solidFill>
                  <a:srgbClr val="404040"/>
                </a:solidFill>
                <a:latin typeface="Calibri"/>
                <a:cs typeface="Calibri"/>
              </a:rPr>
              <a:t>la</a:t>
            </a:r>
            <a:r>
              <a:rPr sz="1600" spc="8" dirty="0">
                <a:solidFill>
                  <a:srgbClr val="404040"/>
                </a:solidFill>
                <a:latin typeface="Calibri"/>
                <a:cs typeface="Calibri"/>
              </a:rPr>
              <a:t> </a:t>
            </a:r>
            <a:r>
              <a:rPr sz="1600" spc="-4" dirty="0">
                <a:solidFill>
                  <a:srgbClr val="404040"/>
                </a:solidFill>
                <a:latin typeface="Calibri"/>
                <a:cs typeface="Calibri"/>
              </a:rPr>
              <a:t>sangre.</a:t>
            </a:r>
            <a:endParaRPr sz="1600" dirty="0">
              <a:latin typeface="Calibri"/>
              <a:cs typeface="Calibri"/>
            </a:endParaRPr>
          </a:p>
          <a:p>
            <a:pPr marL="77629" marR="197644" indent="-68580" algn="just">
              <a:lnSpc>
                <a:spcPts val="1620"/>
              </a:lnSpc>
              <a:spcBef>
                <a:spcPts val="1054"/>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Su </a:t>
            </a:r>
            <a:r>
              <a:rPr sz="1600" spc="-8" dirty="0">
                <a:solidFill>
                  <a:srgbClr val="404040"/>
                </a:solidFill>
                <a:latin typeface="Calibri"/>
                <a:cs typeface="Calibri"/>
              </a:rPr>
              <a:t>comportamiento</a:t>
            </a:r>
            <a:r>
              <a:rPr sz="1600" dirty="0">
                <a:solidFill>
                  <a:srgbClr val="404040"/>
                </a:solidFill>
                <a:latin typeface="Calibri"/>
                <a:cs typeface="Calibri"/>
              </a:rPr>
              <a:t> </a:t>
            </a:r>
            <a:r>
              <a:rPr sz="1600" spc="-8" dirty="0">
                <a:solidFill>
                  <a:srgbClr val="404040"/>
                </a:solidFill>
                <a:latin typeface="Calibri"/>
                <a:cs typeface="Calibri"/>
              </a:rPr>
              <a:t>siempre</a:t>
            </a:r>
            <a:r>
              <a:rPr sz="1600" spc="11" dirty="0">
                <a:solidFill>
                  <a:srgbClr val="404040"/>
                </a:solidFill>
                <a:latin typeface="Calibri"/>
                <a:cs typeface="Calibri"/>
              </a:rPr>
              <a:t> </a:t>
            </a:r>
            <a:r>
              <a:rPr sz="1600" dirty="0">
                <a:solidFill>
                  <a:srgbClr val="404040"/>
                </a:solidFill>
                <a:latin typeface="Calibri"/>
                <a:cs typeface="Calibri"/>
              </a:rPr>
              <a:t>es</a:t>
            </a:r>
            <a:r>
              <a:rPr sz="1600" spc="11" dirty="0">
                <a:solidFill>
                  <a:srgbClr val="404040"/>
                </a:solidFill>
                <a:latin typeface="Calibri"/>
                <a:cs typeface="Calibri"/>
              </a:rPr>
              <a:t> </a:t>
            </a:r>
            <a:r>
              <a:rPr sz="1600" dirty="0">
                <a:solidFill>
                  <a:srgbClr val="404040"/>
                </a:solidFill>
                <a:latin typeface="Calibri"/>
                <a:cs typeface="Calibri"/>
              </a:rPr>
              <a:t>el </a:t>
            </a:r>
            <a:r>
              <a:rPr sz="1600" spc="-8" dirty="0">
                <a:solidFill>
                  <a:srgbClr val="404040"/>
                </a:solidFill>
                <a:latin typeface="Calibri"/>
                <a:cs typeface="Calibri"/>
              </a:rPr>
              <a:t>mismo,</a:t>
            </a:r>
            <a:r>
              <a:rPr sz="1600" spc="11" dirty="0">
                <a:solidFill>
                  <a:srgbClr val="404040"/>
                </a:solidFill>
                <a:latin typeface="Calibri"/>
                <a:cs typeface="Calibri"/>
              </a:rPr>
              <a:t> </a:t>
            </a:r>
            <a:r>
              <a:rPr sz="1600" spc="-4" dirty="0">
                <a:solidFill>
                  <a:srgbClr val="404040"/>
                </a:solidFill>
                <a:latin typeface="Calibri"/>
                <a:cs typeface="Calibri"/>
              </a:rPr>
              <a:t>con</a:t>
            </a:r>
            <a:r>
              <a:rPr sz="1600" spc="-11" dirty="0">
                <a:solidFill>
                  <a:srgbClr val="404040"/>
                </a:solidFill>
                <a:latin typeface="Calibri"/>
                <a:cs typeface="Calibri"/>
              </a:rPr>
              <a:t> </a:t>
            </a:r>
            <a:r>
              <a:rPr sz="1600" dirty="0">
                <a:solidFill>
                  <a:srgbClr val="404040"/>
                </a:solidFill>
                <a:latin typeface="Calibri"/>
                <a:cs typeface="Calibri"/>
              </a:rPr>
              <a:t>independencia</a:t>
            </a:r>
            <a:r>
              <a:rPr sz="1600" spc="-15" dirty="0">
                <a:solidFill>
                  <a:srgbClr val="404040"/>
                </a:solidFill>
                <a:latin typeface="Calibri"/>
                <a:cs typeface="Calibri"/>
              </a:rPr>
              <a:t> </a:t>
            </a:r>
            <a:r>
              <a:rPr sz="1600" spc="-4" dirty="0">
                <a:solidFill>
                  <a:srgbClr val="404040"/>
                </a:solidFill>
                <a:latin typeface="Calibri"/>
                <a:cs typeface="Calibri"/>
              </a:rPr>
              <a:t>de </a:t>
            </a:r>
            <a:r>
              <a:rPr sz="1600" dirty="0">
                <a:solidFill>
                  <a:srgbClr val="404040"/>
                </a:solidFill>
                <a:latin typeface="Calibri"/>
                <a:cs typeface="Calibri"/>
              </a:rPr>
              <a:t>la</a:t>
            </a:r>
            <a:r>
              <a:rPr sz="1600" spc="11" dirty="0">
                <a:solidFill>
                  <a:srgbClr val="404040"/>
                </a:solidFill>
                <a:latin typeface="Calibri"/>
                <a:cs typeface="Calibri"/>
              </a:rPr>
              <a:t> </a:t>
            </a:r>
            <a:r>
              <a:rPr sz="1600" spc="-4" dirty="0">
                <a:solidFill>
                  <a:srgbClr val="404040"/>
                </a:solidFill>
                <a:latin typeface="Calibri"/>
                <a:cs typeface="Calibri"/>
              </a:rPr>
              <a:t>vía</a:t>
            </a:r>
            <a:r>
              <a:rPr sz="1600" dirty="0">
                <a:solidFill>
                  <a:srgbClr val="404040"/>
                </a:solidFill>
                <a:latin typeface="Calibri"/>
                <a:cs typeface="Calibri"/>
              </a:rPr>
              <a:t> por</a:t>
            </a:r>
            <a:r>
              <a:rPr sz="1600" spc="-8" dirty="0">
                <a:solidFill>
                  <a:srgbClr val="404040"/>
                </a:solidFill>
                <a:latin typeface="Calibri"/>
                <a:cs typeface="Calibri"/>
              </a:rPr>
              <a:t> </a:t>
            </a:r>
            <a:r>
              <a:rPr sz="1600" dirty="0">
                <a:solidFill>
                  <a:srgbClr val="404040"/>
                </a:solidFill>
                <a:latin typeface="Calibri"/>
                <a:cs typeface="Calibri"/>
              </a:rPr>
              <a:t>la</a:t>
            </a:r>
            <a:r>
              <a:rPr sz="1600" spc="4"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se </a:t>
            </a:r>
            <a:r>
              <a:rPr sz="1600" spc="-330" dirty="0">
                <a:solidFill>
                  <a:srgbClr val="404040"/>
                </a:solidFill>
                <a:latin typeface="Calibri"/>
                <a:cs typeface="Calibri"/>
              </a:rPr>
              <a:t> </a:t>
            </a:r>
            <a:r>
              <a:rPr sz="1600" spc="-8" dirty="0">
                <a:solidFill>
                  <a:srgbClr val="404040"/>
                </a:solidFill>
                <a:latin typeface="Calibri"/>
                <a:cs typeface="Calibri"/>
              </a:rPr>
              <a:t>administre.</a:t>
            </a:r>
            <a:endParaRPr sz="1600" dirty="0">
              <a:latin typeface="Calibri"/>
              <a:cs typeface="Calibri"/>
            </a:endParaRPr>
          </a:p>
          <a:p>
            <a:pPr marL="77629" marR="3810" indent="-68580" algn="just">
              <a:lnSpc>
                <a:spcPts val="1620"/>
              </a:lnSpc>
              <a:spcBef>
                <a:spcPts val="1046"/>
              </a:spcBef>
              <a:buClr>
                <a:srgbClr val="99CA38"/>
              </a:buClr>
              <a:buSzPct val="95000"/>
              <a:buFont typeface="Wingdings"/>
              <a:buChar char=""/>
              <a:tabLst>
                <a:tab pos="180499" algn="l"/>
              </a:tabLst>
            </a:pPr>
            <a:r>
              <a:rPr lang="es-MX" sz="1600" dirty="0" smtClean="0">
                <a:solidFill>
                  <a:srgbClr val="404040"/>
                </a:solidFill>
                <a:latin typeface="Calibri"/>
                <a:cs typeface="Calibri"/>
              </a:rPr>
              <a:t> </a:t>
            </a:r>
            <a:r>
              <a:rPr sz="1600" dirty="0" err="1" smtClean="0">
                <a:solidFill>
                  <a:srgbClr val="404040"/>
                </a:solidFill>
                <a:latin typeface="Calibri"/>
                <a:cs typeface="Calibri"/>
              </a:rPr>
              <a:t>Una</a:t>
            </a:r>
            <a:r>
              <a:rPr sz="1600" spc="-4" dirty="0" smtClean="0">
                <a:solidFill>
                  <a:srgbClr val="404040"/>
                </a:solidFill>
                <a:latin typeface="Calibri"/>
                <a:cs typeface="Calibri"/>
              </a:rPr>
              <a:t> </a:t>
            </a:r>
            <a:r>
              <a:rPr sz="1600" spc="-15" dirty="0">
                <a:solidFill>
                  <a:srgbClr val="404040"/>
                </a:solidFill>
                <a:latin typeface="Calibri"/>
                <a:cs typeface="Calibri"/>
              </a:rPr>
              <a:t>vez</a:t>
            </a:r>
            <a:r>
              <a:rPr sz="1600" spc="11" dirty="0">
                <a:solidFill>
                  <a:srgbClr val="404040"/>
                </a:solidFill>
                <a:latin typeface="Calibri"/>
                <a:cs typeface="Calibri"/>
              </a:rPr>
              <a:t> </a:t>
            </a:r>
            <a:r>
              <a:rPr sz="1600" dirty="0">
                <a:solidFill>
                  <a:srgbClr val="404040"/>
                </a:solidFill>
                <a:latin typeface="Calibri"/>
                <a:cs typeface="Calibri"/>
              </a:rPr>
              <a:t>en el</a:t>
            </a:r>
            <a:r>
              <a:rPr sz="1600" spc="4" dirty="0">
                <a:solidFill>
                  <a:srgbClr val="404040"/>
                </a:solidFill>
                <a:latin typeface="Calibri"/>
                <a:cs typeface="Calibri"/>
              </a:rPr>
              <a:t> </a:t>
            </a:r>
            <a:r>
              <a:rPr sz="1600" dirty="0">
                <a:solidFill>
                  <a:srgbClr val="404040"/>
                </a:solidFill>
                <a:latin typeface="Calibri"/>
                <a:cs typeface="Calibri"/>
              </a:rPr>
              <a:t>espacio</a:t>
            </a:r>
            <a:r>
              <a:rPr sz="1600" spc="4" dirty="0">
                <a:solidFill>
                  <a:srgbClr val="404040"/>
                </a:solidFill>
                <a:latin typeface="Calibri"/>
                <a:cs typeface="Calibri"/>
              </a:rPr>
              <a:t> </a:t>
            </a:r>
            <a:r>
              <a:rPr sz="1600" spc="-19" dirty="0">
                <a:solidFill>
                  <a:srgbClr val="404040"/>
                </a:solidFill>
                <a:latin typeface="Calibri"/>
                <a:cs typeface="Calibri"/>
              </a:rPr>
              <a:t>vascular,</a:t>
            </a:r>
            <a:r>
              <a:rPr sz="1600" spc="8" dirty="0">
                <a:solidFill>
                  <a:srgbClr val="404040"/>
                </a:solidFill>
                <a:latin typeface="Calibri"/>
                <a:cs typeface="Calibri"/>
              </a:rPr>
              <a:t> </a:t>
            </a:r>
            <a:r>
              <a:rPr sz="1600" dirty="0">
                <a:solidFill>
                  <a:srgbClr val="404040"/>
                </a:solidFill>
                <a:latin typeface="Calibri"/>
                <a:cs typeface="Calibri"/>
              </a:rPr>
              <a:t>los </a:t>
            </a:r>
            <a:r>
              <a:rPr sz="1600" spc="-8" dirty="0">
                <a:solidFill>
                  <a:srgbClr val="404040"/>
                </a:solidFill>
                <a:latin typeface="Calibri"/>
                <a:cs typeface="Calibri"/>
              </a:rPr>
              <a:t>fármacos</a:t>
            </a:r>
            <a:r>
              <a:rPr sz="1600" dirty="0">
                <a:solidFill>
                  <a:srgbClr val="404040"/>
                </a:solidFill>
                <a:latin typeface="Calibri"/>
                <a:cs typeface="Calibri"/>
              </a:rPr>
              <a:t> pueden</a:t>
            </a:r>
            <a:r>
              <a:rPr sz="1600" spc="-11" dirty="0">
                <a:solidFill>
                  <a:srgbClr val="404040"/>
                </a:solidFill>
                <a:latin typeface="Calibri"/>
                <a:cs typeface="Calibri"/>
              </a:rPr>
              <a:t> </a:t>
            </a:r>
            <a:r>
              <a:rPr sz="1600" spc="-8" dirty="0">
                <a:solidFill>
                  <a:srgbClr val="404040"/>
                </a:solidFill>
                <a:latin typeface="Calibri"/>
                <a:cs typeface="Calibri"/>
              </a:rPr>
              <a:t>unirse</a:t>
            </a:r>
            <a:r>
              <a:rPr sz="1600" spc="11" dirty="0">
                <a:solidFill>
                  <a:srgbClr val="404040"/>
                </a:solidFill>
                <a:latin typeface="Calibri"/>
                <a:cs typeface="Calibri"/>
              </a:rPr>
              <a:t> </a:t>
            </a:r>
            <a:r>
              <a:rPr sz="1600" dirty="0">
                <a:solidFill>
                  <a:srgbClr val="404040"/>
                </a:solidFill>
                <a:latin typeface="Calibri"/>
                <a:cs typeface="Calibri"/>
              </a:rPr>
              <a:t>a</a:t>
            </a:r>
            <a:r>
              <a:rPr sz="1600" spc="4" dirty="0">
                <a:solidFill>
                  <a:srgbClr val="404040"/>
                </a:solidFill>
                <a:latin typeface="Calibri"/>
                <a:cs typeface="Calibri"/>
              </a:rPr>
              <a:t> </a:t>
            </a:r>
            <a:r>
              <a:rPr sz="1600" spc="-8" dirty="0">
                <a:solidFill>
                  <a:srgbClr val="404040"/>
                </a:solidFill>
                <a:latin typeface="Calibri"/>
                <a:cs typeface="Calibri"/>
              </a:rPr>
              <a:t>proteínas</a:t>
            </a:r>
            <a:r>
              <a:rPr sz="1600" dirty="0">
                <a:solidFill>
                  <a:srgbClr val="404040"/>
                </a:solidFill>
                <a:latin typeface="Calibri"/>
                <a:cs typeface="Calibri"/>
              </a:rPr>
              <a:t> </a:t>
            </a:r>
            <a:r>
              <a:rPr sz="1600" spc="-4" dirty="0">
                <a:solidFill>
                  <a:srgbClr val="404040"/>
                </a:solidFill>
                <a:latin typeface="Calibri"/>
                <a:cs typeface="Calibri"/>
              </a:rPr>
              <a:t>plasmáticas</a:t>
            </a:r>
            <a:r>
              <a:rPr sz="1600" spc="30" dirty="0">
                <a:solidFill>
                  <a:srgbClr val="404040"/>
                </a:solidFill>
                <a:latin typeface="Calibri"/>
                <a:cs typeface="Calibri"/>
              </a:rPr>
              <a:t> </a:t>
            </a:r>
            <a:r>
              <a:rPr sz="1600" dirty="0">
                <a:solidFill>
                  <a:srgbClr val="404040"/>
                </a:solidFill>
                <a:latin typeface="Calibri"/>
                <a:cs typeface="Calibri"/>
              </a:rPr>
              <a:t>en </a:t>
            </a:r>
            <a:r>
              <a:rPr sz="1600" spc="-330" dirty="0">
                <a:solidFill>
                  <a:srgbClr val="404040"/>
                </a:solidFill>
                <a:latin typeface="Calibri"/>
                <a:cs typeface="Calibri"/>
              </a:rPr>
              <a:t> </a:t>
            </a:r>
            <a:r>
              <a:rPr sz="1600" spc="-4" dirty="0">
                <a:solidFill>
                  <a:srgbClr val="404040"/>
                </a:solidFill>
                <a:latin typeface="Calibri"/>
                <a:cs typeface="Calibri"/>
              </a:rPr>
              <a:t>un</a:t>
            </a:r>
            <a:r>
              <a:rPr sz="1600" spc="-11" dirty="0">
                <a:solidFill>
                  <a:srgbClr val="404040"/>
                </a:solidFill>
                <a:latin typeface="Calibri"/>
                <a:cs typeface="Calibri"/>
              </a:rPr>
              <a:t> </a:t>
            </a:r>
            <a:r>
              <a:rPr sz="1600" spc="-4" dirty="0">
                <a:solidFill>
                  <a:srgbClr val="404040"/>
                </a:solidFill>
                <a:latin typeface="Calibri"/>
                <a:cs typeface="Calibri"/>
              </a:rPr>
              <a:t>determinado</a:t>
            </a:r>
            <a:r>
              <a:rPr sz="1600" spc="15" dirty="0">
                <a:solidFill>
                  <a:srgbClr val="404040"/>
                </a:solidFill>
                <a:latin typeface="Calibri"/>
                <a:cs typeface="Calibri"/>
              </a:rPr>
              <a:t> </a:t>
            </a:r>
            <a:r>
              <a:rPr sz="1600" spc="-8" dirty="0">
                <a:solidFill>
                  <a:srgbClr val="404040"/>
                </a:solidFill>
                <a:latin typeface="Calibri"/>
                <a:cs typeface="Calibri"/>
              </a:rPr>
              <a:t>porcentaje</a:t>
            </a:r>
            <a:r>
              <a:rPr sz="1600" spc="-4" dirty="0">
                <a:solidFill>
                  <a:srgbClr val="404040"/>
                </a:solidFill>
                <a:latin typeface="Calibri"/>
                <a:cs typeface="Calibri"/>
              </a:rPr>
              <a:t> </a:t>
            </a:r>
            <a:r>
              <a:rPr sz="1600" dirty="0">
                <a:solidFill>
                  <a:srgbClr val="404040"/>
                </a:solidFill>
                <a:latin typeface="Calibri"/>
                <a:cs typeface="Calibri"/>
              </a:rPr>
              <a:t>o</a:t>
            </a:r>
            <a:r>
              <a:rPr sz="1600" spc="-4" dirty="0">
                <a:solidFill>
                  <a:srgbClr val="404040"/>
                </a:solidFill>
                <a:latin typeface="Calibri"/>
                <a:cs typeface="Calibri"/>
              </a:rPr>
              <a:t> </a:t>
            </a:r>
            <a:r>
              <a:rPr sz="1600" spc="-8" dirty="0">
                <a:solidFill>
                  <a:srgbClr val="404040"/>
                </a:solidFill>
                <a:latin typeface="Calibri"/>
                <a:cs typeface="Calibri"/>
              </a:rPr>
              <a:t>penetrar</a:t>
            </a:r>
            <a:r>
              <a:rPr sz="1600" spc="4" dirty="0">
                <a:solidFill>
                  <a:srgbClr val="404040"/>
                </a:solidFill>
                <a:latin typeface="Calibri"/>
                <a:cs typeface="Calibri"/>
              </a:rPr>
              <a:t> </a:t>
            </a:r>
            <a:r>
              <a:rPr sz="1600" dirty="0">
                <a:solidFill>
                  <a:srgbClr val="404040"/>
                </a:solidFill>
                <a:latin typeface="Calibri"/>
                <a:cs typeface="Calibri"/>
              </a:rPr>
              <a:t>en</a:t>
            </a:r>
            <a:r>
              <a:rPr sz="1600" spc="-4" dirty="0">
                <a:solidFill>
                  <a:srgbClr val="404040"/>
                </a:solidFill>
                <a:latin typeface="Calibri"/>
                <a:cs typeface="Calibri"/>
              </a:rPr>
              <a:t> </a:t>
            </a:r>
            <a:r>
              <a:rPr sz="1600" spc="-8" dirty="0">
                <a:solidFill>
                  <a:srgbClr val="404040"/>
                </a:solidFill>
                <a:latin typeface="Calibri"/>
                <a:cs typeface="Calibri"/>
              </a:rPr>
              <a:t>eritrocitos</a:t>
            </a:r>
            <a:r>
              <a:rPr sz="1600" spc="19" dirty="0">
                <a:solidFill>
                  <a:srgbClr val="404040"/>
                </a:solidFill>
                <a:latin typeface="Calibri"/>
                <a:cs typeface="Calibri"/>
              </a:rPr>
              <a:t> </a:t>
            </a:r>
            <a:r>
              <a:rPr sz="1600" dirty="0">
                <a:solidFill>
                  <a:srgbClr val="404040"/>
                </a:solidFill>
                <a:latin typeface="Calibri"/>
                <a:cs typeface="Calibri"/>
              </a:rPr>
              <a:t>u </a:t>
            </a:r>
            <a:r>
              <a:rPr sz="1600" spc="-8" dirty="0">
                <a:solidFill>
                  <a:srgbClr val="404040"/>
                </a:solidFill>
                <a:latin typeface="Calibri"/>
                <a:cs typeface="Calibri"/>
              </a:rPr>
              <a:t>otras</a:t>
            </a:r>
            <a:r>
              <a:rPr sz="1600" spc="4" dirty="0">
                <a:solidFill>
                  <a:srgbClr val="404040"/>
                </a:solidFill>
                <a:latin typeface="Calibri"/>
                <a:cs typeface="Calibri"/>
              </a:rPr>
              <a:t> </a:t>
            </a:r>
            <a:r>
              <a:rPr sz="1600" dirty="0">
                <a:solidFill>
                  <a:srgbClr val="404040"/>
                </a:solidFill>
                <a:latin typeface="Calibri"/>
                <a:cs typeface="Calibri"/>
              </a:rPr>
              <a:t>células</a:t>
            </a:r>
            <a:r>
              <a:rPr sz="1600" spc="4" dirty="0">
                <a:solidFill>
                  <a:srgbClr val="404040"/>
                </a:solidFill>
                <a:latin typeface="Calibri"/>
                <a:cs typeface="Calibri"/>
              </a:rPr>
              <a:t> </a:t>
            </a:r>
            <a:r>
              <a:rPr sz="1600" spc="-4" dirty="0">
                <a:solidFill>
                  <a:srgbClr val="404040"/>
                </a:solidFill>
                <a:latin typeface="Calibri"/>
                <a:cs typeface="Calibri"/>
              </a:rPr>
              <a:t>sanguíneas.</a:t>
            </a:r>
            <a:endParaRPr sz="1600" dirty="0">
              <a:latin typeface="Calibri"/>
              <a:cs typeface="Calibri"/>
            </a:endParaRPr>
          </a:p>
          <a:p>
            <a:pPr marL="180022" indent="-170974" algn="just">
              <a:spcBef>
                <a:spcPts val="848"/>
              </a:spcBef>
              <a:buClr>
                <a:srgbClr val="99CA38"/>
              </a:buClr>
              <a:buSzPct val="95000"/>
              <a:buFont typeface="Wingdings"/>
              <a:buChar char=""/>
              <a:tabLst>
                <a:tab pos="180499" algn="l"/>
              </a:tabLst>
            </a:pPr>
            <a:r>
              <a:rPr lang="es-CO" sz="1600" dirty="0" smtClean="0">
                <a:solidFill>
                  <a:srgbClr val="404040"/>
                </a:solidFill>
                <a:latin typeface="Calibri"/>
                <a:cs typeface="Calibri"/>
              </a:rPr>
              <a:t> Unión</a:t>
            </a:r>
            <a:r>
              <a:rPr lang="es-CO" sz="1600" spc="-34" dirty="0" smtClean="0">
                <a:solidFill>
                  <a:srgbClr val="404040"/>
                </a:solidFill>
                <a:latin typeface="Calibri"/>
                <a:cs typeface="Calibri"/>
              </a:rPr>
              <a:t> </a:t>
            </a:r>
            <a:r>
              <a:rPr lang="es-CO" sz="1600" dirty="0" smtClean="0">
                <a:solidFill>
                  <a:srgbClr val="404040"/>
                </a:solidFill>
                <a:latin typeface="Calibri"/>
                <a:cs typeface="Calibri"/>
              </a:rPr>
              <a:t>a</a:t>
            </a:r>
            <a:r>
              <a:rPr lang="es-CO" sz="1600" spc="-4" dirty="0" smtClean="0">
                <a:solidFill>
                  <a:srgbClr val="404040"/>
                </a:solidFill>
                <a:latin typeface="Calibri"/>
                <a:cs typeface="Calibri"/>
              </a:rPr>
              <a:t> </a:t>
            </a:r>
            <a:r>
              <a:rPr lang="es-CO" sz="1600" spc="-8" dirty="0" smtClean="0">
                <a:solidFill>
                  <a:srgbClr val="404040"/>
                </a:solidFill>
                <a:latin typeface="Calibri"/>
                <a:cs typeface="Calibri"/>
              </a:rPr>
              <a:t>proteínas</a:t>
            </a:r>
            <a:r>
              <a:rPr lang="es-CO" sz="1600" spc="-34" dirty="0" smtClean="0">
                <a:solidFill>
                  <a:srgbClr val="404040"/>
                </a:solidFill>
                <a:latin typeface="Calibri"/>
                <a:cs typeface="Calibri"/>
              </a:rPr>
              <a:t> </a:t>
            </a:r>
            <a:r>
              <a:rPr lang="es-CO" sz="1600" spc="-11" dirty="0" smtClean="0">
                <a:solidFill>
                  <a:srgbClr val="404040"/>
                </a:solidFill>
                <a:latin typeface="Calibri"/>
                <a:cs typeface="Calibri"/>
              </a:rPr>
              <a:t>plasmáticas:</a:t>
            </a:r>
            <a:endParaRPr lang="es-CO" sz="1600" dirty="0" smtClean="0">
              <a:latin typeface="Calibri"/>
              <a:cs typeface="Calibri"/>
            </a:endParaRPr>
          </a:p>
          <a:p>
            <a:pPr marL="534829" marR="82391" lvl="1" indent="-68580" algn="just">
              <a:lnSpc>
                <a:spcPts val="1620"/>
              </a:lnSpc>
              <a:spcBef>
                <a:spcPts val="1080"/>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La</a:t>
            </a:r>
            <a:r>
              <a:rPr sz="1600" spc="-8" dirty="0" smtClean="0">
                <a:solidFill>
                  <a:srgbClr val="404040"/>
                </a:solidFill>
                <a:latin typeface="Calibri"/>
                <a:cs typeface="Calibri"/>
              </a:rPr>
              <a:t> </a:t>
            </a:r>
            <a:r>
              <a:rPr sz="1600" dirty="0">
                <a:solidFill>
                  <a:srgbClr val="404040"/>
                </a:solidFill>
                <a:latin typeface="Calibri"/>
                <a:cs typeface="Calibri"/>
              </a:rPr>
              <a:t>unión </a:t>
            </a:r>
            <a:r>
              <a:rPr sz="1600" spc="-4" dirty="0">
                <a:solidFill>
                  <a:srgbClr val="404040"/>
                </a:solidFill>
                <a:latin typeface="Calibri"/>
                <a:cs typeface="Calibri"/>
              </a:rPr>
              <a:t>de </a:t>
            </a:r>
            <a:r>
              <a:rPr sz="1600" dirty="0">
                <a:solidFill>
                  <a:srgbClr val="404040"/>
                </a:solidFill>
                <a:latin typeface="Calibri"/>
                <a:cs typeface="Calibri"/>
              </a:rPr>
              <a:t>los </a:t>
            </a:r>
            <a:r>
              <a:rPr sz="1600" spc="-8" dirty="0">
                <a:solidFill>
                  <a:srgbClr val="404040"/>
                </a:solidFill>
                <a:latin typeface="Calibri"/>
                <a:cs typeface="Calibri"/>
              </a:rPr>
              <a:t>fármacos</a:t>
            </a:r>
            <a:r>
              <a:rPr sz="1600" dirty="0">
                <a:solidFill>
                  <a:srgbClr val="404040"/>
                </a:solidFill>
                <a:latin typeface="Calibri"/>
                <a:cs typeface="Calibri"/>
              </a:rPr>
              <a:t> </a:t>
            </a:r>
            <a:r>
              <a:rPr sz="1600" spc="-4" dirty="0">
                <a:solidFill>
                  <a:srgbClr val="404040"/>
                </a:solidFill>
                <a:latin typeface="Calibri"/>
                <a:cs typeface="Calibri"/>
              </a:rPr>
              <a:t>con</a:t>
            </a:r>
            <a:r>
              <a:rPr sz="1600" spc="-8" dirty="0">
                <a:solidFill>
                  <a:srgbClr val="404040"/>
                </a:solidFill>
                <a:latin typeface="Calibri"/>
                <a:cs typeface="Calibri"/>
              </a:rPr>
              <a:t> </a:t>
            </a:r>
            <a:r>
              <a:rPr sz="1600" dirty="0">
                <a:solidFill>
                  <a:srgbClr val="404040"/>
                </a:solidFill>
                <a:latin typeface="Calibri"/>
                <a:cs typeface="Calibri"/>
              </a:rPr>
              <a:t>las</a:t>
            </a:r>
            <a:r>
              <a:rPr sz="1600" spc="8" dirty="0">
                <a:solidFill>
                  <a:srgbClr val="404040"/>
                </a:solidFill>
                <a:latin typeface="Calibri"/>
                <a:cs typeface="Calibri"/>
              </a:rPr>
              <a:t> </a:t>
            </a:r>
            <a:r>
              <a:rPr sz="1600" spc="-8" dirty="0">
                <a:solidFill>
                  <a:srgbClr val="404040"/>
                </a:solidFill>
                <a:latin typeface="Calibri"/>
                <a:cs typeface="Calibri"/>
              </a:rPr>
              <a:t>proteínas</a:t>
            </a:r>
            <a:r>
              <a:rPr sz="1600" spc="15" dirty="0">
                <a:solidFill>
                  <a:srgbClr val="404040"/>
                </a:solidFill>
                <a:latin typeface="Calibri"/>
                <a:cs typeface="Calibri"/>
              </a:rPr>
              <a:t> </a:t>
            </a:r>
            <a:r>
              <a:rPr sz="1600" spc="-8" dirty="0">
                <a:solidFill>
                  <a:srgbClr val="404040"/>
                </a:solidFill>
                <a:latin typeface="Calibri"/>
                <a:cs typeface="Calibri"/>
              </a:rPr>
              <a:t>plasmáticas</a:t>
            </a:r>
            <a:r>
              <a:rPr sz="1600" spc="19" dirty="0">
                <a:solidFill>
                  <a:srgbClr val="404040"/>
                </a:solidFill>
                <a:latin typeface="Calibri"/>
                <a:cs typeface="Calibri"/>
              </a:rPr>
              <a:t> </a:t>
            </a:r>
            <a:r>
              <a:rPr sz="1600" spc="-4" dirty="0">
                <a:solidFill>
                  <a:srgbClr val="404040"/>
                </a:solidFill>
                <a:latin typeface="Calibri"/>
                <a:cs typeface="Calibri"/>
              </a:rPr>
              <a:t>se</a:t>
            </a:r>
            <a:r>
              <a:rPr sz="1600" spc="11" dirty="0">
                <a:solidFill>
                  <a:srgbClr val="404040"/>
                </a:solidFill>
                <a:latin typeface="Calibri"/>
                <a:cs typeface="Calibri"/>
              </a:rPr>
              <a:t> </a:t>
            </a:r>
            <a:r>
              <a:rPr sz="1600" spc="-8" dirty="0">
                <a:solidFill>
                  <a:srgbClr val="404040"/>
                </a:solidFill>
                <a:latin typeface="Calibri"/>
                <a:cs typeface="Calibri"/>
              </a:rPr>
              <a:t>efectúa</a:t>
            </a:r>
            <a:r>
              <a:rPr sz="1600" spc="-4" dirty="0">
                <a:solidFill>
                  <a:srgbClr val="404040"/>
                </a:solidFill>
                <a:latin typeface="Calibri"/>
                <a:cs typeface="Calibri"/>
              </a:rPr>
              <a:t> </a:t>
            </a:r>
            <a:r>
              <a:rPr sz="1600" dirty="0">
                <a:solidFill>
                  <a:srgbClr val="404040"/>
                </a:solidFill>
                <a:latin typeface="Calibri"/>
                <a:cs typeface="Calibri"/>
              </a:rPr>
              <a:t>a</a:t>
            </a:r>
            <a:r>
              <a:rPr sz="1600" spc="8" dirty="0">
                <a:solidFill>
                  <a:srgbClr val="404040"/>
                </a:solidFill>
                <a:latin typeface="Calibri"/>
                <a:cs typeface="Calibri"/>
              </a:rPr>
              <a:t> </a:t>
            </a:r>
            <a:r>
              <a:rPr sz="1600" spc="-15" dirty="0">
                <a:solidFill>
                  <a:srgbClr val="404040"/>
                </a:solidFill>
                <a:latin typeface="Calibri"/>
                <a:cs typeface="Calibri"/>
              </a:rPr>
              <a:t>través</a:t>
            </a:r>
            <a:r>
              <a:rPr sz="1600" spc="11" dirty="0">
                <a:solidFill>
                  <a:srgbClr val="404040"/>
                </a:solidFill>
                <a:latin typeface="Calibri"/>
                <a:cs typeface="Calibri"/>
              </a:rPr>
              <a:t> </a:t>
            </a:r>
            <a:r>
              <a:rPr sz="1600" spc="-4" dirty="0">
                <a:solidFill>
                  <a:srgbClr val="404040"/>
                </a:solidFill>
                <a:latin typeface="Calibri"/>
                <a:cs typeface="Calibri"/>
              </a:rPr>
              <a:t>de</a:t>
            </a:r>
            <a:r>
              <a:rPr sz="1600" dirty="0">
                <a:solidFill>
                  <a:srgbClr val="404040"/>
                </a:solidFill>
                <a:latin typeface="Calibri"/>
                <a:cs typeface="Calibri"/>
              </a:rPr>
              <a:t> enlaces </a:t>
            </a:r>
            <a:r>
              <a:rPr sz="1600" spc="-326" dirty="0">
                <a:solidFill>
                  <a:srgbClr val="404040"/>
                </a:solidFill>
                <a:latin typeface="Calibri"/>
                <a:cs typeface="Calibri"/>
              </a:rPr>
              <a:t> </a:t>
            </a:r>
            <a:r>
              <a:rPr sz="1600" spc="-11" dirty="0">
                <a:solidFill>
                  <a:srgbClr val="404040"/>
                </a:solidFill>
                <a:latin typeface="Calibri"/>
                <a:cs typeface="Calibri"/>
              </a:rPr>
              <a:t>reversibles,</a:t>
            </a:r>
            <a:r>
              <a:rPr sz="1600" spc="30" dirty="0">
                <a:solidFill>
                  <a:srgbClr val="404040"/>
                </a:solidFill>
                <a:latin typeface="Calibri"/>
                <a:cs typeface="Calibri"/>
              </a:rPr>
              <a:t> </a:t>
            </a:r>
            <a:r>
              <a:rPr sz="1600" spc="-4" dirty="0">
                <a:solidFill>
                  <a:srgbClr val="404040"/>
                </a:solidFill>
                <a:latin typeface="Calibri"/>
                <a:cs typeface="Calibri"/>
              </a:rPr>
              <a:t>encontrándose</a:t>
            </a:r>
            <a:r>
              <a:rPr sz="1600" spc="-23" dirty="0">
                <a:solidFill>
                  <a:srgbClr val="404040"/>
                </a:solidFill>
                <a:latin typeface="Calibri"/>
                <a:cs typeface="Calibri"/>
              </a:rPr>
              <a:t> </a:t>
            </a:r>
            <a:r>
              <a:rPr sz="1600" dirty="0">
                <a:solidFill>
                  <a:srgbClr val="404040"/>
                </a:solidFill>
                <a:latin typeface="Calibri"/>
                <a:cs typeface="Calibri"/>
              </a:rPr>
              <a:t>en </a:t>
            </a:r>
            <a:r>
              <a:rPr sz="1600" spc="-4" dirty="0">
                <a:solidFill>
                  <a:srgbClr val="404040"/>
                </a:solidFill>
                <a:latin typeface="Calibri"/>
                <a:cs typeface="Calibri"/>
              </a:rPr>
              <a:t>equilibrio</a:t>
            </a:r>
            <a:r>
              <a:rPr sz="1600" dirty="0">
                <a:solidFill>
                  <a:srgbClr val="404040"/>
                </a:solidFill>
                <a:latin typeface="Calibri"/>
                <a:cs typeface="Calibri"/>
              </a:rPr>
              <a:t> </a:t>
            </a:r>
            <a:r>
              <a:rPr sz="1600" spc="-4" dirty="0">
                <a:solidFill>
                  <a:srgbClr val="404040"/>
                </a:solidFill>
                <a:latin typeface="Calibri"/>
                <a:cs typeface="Calibri"/>
              </a:rPr>
              <a:t>la</a:t>
            </a:r>
            <a:r>
              <a:rPr sz="1600" dirty="0">
                <a:solidFill>
                  <a:srgbClr val="404040"/>
                </a:solidFill>
                <a:latin typeface="Calibri"/>
                <a:cs typeface="Calibri"/>
              </a:rPr>
              <a:t> </a:t>
            </a:r>
            <a:r>
              <a:rPr sz="1600" spc="-4" dirty="0">
                <a:solidFill>
                  <a:srgbClr val="404040"/>
                </a:solidFill>
                <a:latin typeface="Calibri"/>
                <a:cs typeface="Calibri"/>
              </a:rPr>
              <a:t>fracción</a:t>
            </a:r>
            <a:r>
              <a:rPr sz="1600" spc="-8" dirty="0">
                <a:solidFill>
                  <a:srgbClr val="404040"/>
                </a:solidFill>
                <a:latin typeface="Calibri"/>
                <a:cs typeface="Calibri"/>
              </a:rPr>
              <a:t> libre</a:t>
            </a:r>
            <a:r>
              <a:rPr sz="1600" spc="11" dirty="0">
                <a:solidFill>
                  <a:srgbClr val="404040"/>
                </a:solidFill>
                <a:latin typeface="Calibri"/>
                <a:cs typeface="Calibri"/>
              </a:rPr>
              <a:t> </a:t>
            </a:r>
            <a:r>
              <a:rPr sz="1600" dirty="0">
                <a:solidFill>
                  <a:srgbClr val="404040"/>
                </a:solidFill>
                <a:latin typeface="Calibri"/>
                <a:cs typeface="Calibri"/>
              </a:rPr>
              <a:t>y</a:t>
            </a:r>
            <a:r>
              <a:rPr sz="1600" spc="-11" dirty="0">
                <a:solidFill>
                  <a:srgbClr val="404040"/>
                </a:solidFill>
                <a:latin typeface="Calibri"/>
                <a:cs typeface="Calibri"/>
              </a:rPr>
              <a:t> </a:t>
            </a:r>
            <a:r>
              <a:rPr sz="1600" dirty="0">
                <a:solidFill>
                  <a:srgbClr val="404040"/>
                </a:solidFill>
                <a:latin typeface="Calibri"/>
                <a:cs typeface="Calibri"/>
              </a:rPr>
              <a:t>la unida</a:t>
            </a:r>
            <a:r>
              <a:rPr sz="1600" spc="-4" dirty="0">
                <a:solidFill>
                  <a:srgbClr val="404040"/>
                </a:solidFill>
                <a:latin typeface="Calibri"/>
                <a:cs typeface="Calibri"/>
              </a:rPr>
              <a:t> </a:t>
            </a:r>
            <a:r>
              <a:rPr sz="1600" dirty="0">
                <a:solidFill>
                  <a:srgbClr val="404040"/>
                </a:solidFill>
                <a:latin typeface="Calibri"/>
                <a:cs typeface="Calibri"/>
              </a:rPr>
              <a:t>a </a:t>
            </a:r>
            <a:r>
              <a:rPr sz="1600" spc="-8" dirty="0">
                <a:solidFill>
                  <a:srgbClr val="404040"/>
                </a:solidFill>
                <a:latin typeface="Calibri"/>
                <a:cs typeface="Calibri"/>
              </a:rPr>
              <a:t>proteínas </a:t>
            </a:r>
            <a:r>
              <a:rPr sz="1600" spc="-4" dirty="0">
                <a:solidFill>
                  <a:srgbClr val="404040"/>
                </a:solidFill>
                <a:latin typeface="Calibri"/>
                <a:cs typeface="Calibri"/>
              </a:rPr>
              <a:t> plasmáticas.</a:t>
            </a:r>
            <a:endParaRPr sz="1600" dirty="0">
              <a:latin typeface="Calibri"/>
              <a:cs typeface="Calibri"/>
            </a:endParaRPr>
          </a:p>
          <a:p>
            <a:pPr marL="534829" marR="164783" lvl="1" indent="-68580" algn="just">
              <a:lnSpc>
                <a:spcPts val="1620"/>
              </a:lnSpc>
              <a:spcBef>
                <a:spcPts val="1043"/>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Las</a:t>
            </a:r>
            <a:r>
              <a:rPr sz="1600" spc="8" dirty="0" smtClean="0">
                <a:solidFill>
                  <a:srgbClr val="404040"/>
                </a:solidFill>
                <a:latin typeface="Calibri"/>
                <a:cs typeface="Calibri"/>
              </a:rPr>
              <a:t> </a:t>
            </a:r>
            <a:r>
              <a:rPr sz="1600" spc="-8" dirty="0">
                <a:solidFill>
                  <a:srgbClr val="404040"/>
                </a:solidFill>
                <a:latin typeface="Calibri"/>
                <a:cs typeface="Calibri"/>
              </a:rPr>
              <a:t>proteínas</a:t>
            </a:r>
            <a:r>
              <a:rPr sz="1600" spc="19" dirty="0">
                <a:solidFill>
                  <a:srgbClr val="404040"/>
                </a:solidFill>
                <a:latin typeface="Calibri"/>
                <a:cs typeface="Calibri"/>
              </a:rPr>
              <a:t> </a:t>
            </a:r>
            <a:r>
              <a:rPr sz="1600" spc="-8" dirty="0">
                <a:solidFill>
                  <a:srgbClr val="404040"/>
                </a:solidFill>
                <a:latin typeface="Calibri"/>
                <a:cs typeface="Calibri"/>
              </a:rPr>
              <a:t>mayoritarias</a:t>
            </a:r>
            <a:r>
              <a:rPr sz="1600" spc="19"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a:t>
            </a:r>
            <a:r>
              <a:rPr sz="1600" spc="-4" dirty="0" err="1">
                <a:solidFill>
                  <a:srgbClr val="404040"/>
                </a:solidFill>
                <a:latin typeface="Calibri"/>
                <a:cs typeface="Calibri"/>
              </a:rPr>
              <a:t>intervienen</a:t>
            </a:r>
            <a:r>
              <a:rPr sz="1600" spc="23" dirty="0">
                <a:solidFill>
                  <a:srgbClr val="404040"/>
                </a:solidFill>
                <a:latin typeface="Calibri"/>
                <a:cs typeface="Calibri"/>
              </a:rPr>
              <a:t> </a:t>
            </a:r>
            <a:r>
              <a:rPr sz="1600" spc="-4" dirty="0" smtClean="0">
                <a:solidFill>
                  <a:srgbClr val="404040"/>
                </a:solidFill>
                <a:latin typeface="Calibri"/>
                <a:cs typeface="Calibri"/>
              </a:rPr>
              <a:t>son</a:t>
            </a:r>
            <a:r>
              <a:rPr sz="1600" spc="11" dirty="0" smtClean="0">
                <a:solidFill>
                  <a:srgbClr val="404040"/>
                </a:solidFill>
                <a:latin typeface="Calibri"/>
                <a:cs typeface="Calibri"/>
              </a:rPr>
              <a:t> </a:t>
            </a:r>
            <a:r>
              <a:rPr sz="1600" spc="-4" dirty="0">
                <a:solidFill>
                  <a:srgbClr val="404040"/>
                </a:solidFill>
                <a:latin typeface="Calibri"/>
                <a:cs typeface="Calibri"/>
              </a:rPr>
              <a:t>albúmina,</a:t>
            </a:r>
            <a:r>
              <a:rPr sz="1600" spc="8" dirty="0">
                <a:solidFill>
                  <a:srgbClr val="404040"/>
                </a:solidFill>
                <a:latin typeface="Calibri"/>
                <a:cs typeface="Calibri"/>
              </a:rPr>
              <a:t> </a:t>
            </a:r>
            <a:r>
              <a:rPr sz="1600" spc="-8" dirty="0">
                <a:solidFill>
                  <a:srgbClr val="404040"/>
                </a:solidFill>
                <a:latin typeface="Calibri"/>
                <a:cs typeface="Calibri"/>
              </a:rPr>
              <a:t>alfa-1glicoproteína</a:t>
            </a:r>
            <a:r>
              <a:rPr sz="1600" spc="8" dirty="0">
                <a:solidFill>
                  <a:srgbClr val="404040"/>
                </a:solidFill>
                <a:latin typeface="Calibri"/>
                <a:cs typeface="Calibri"/>
              </a:rPr>
              <a:t> </a:t>
            </a:r>
            <a:r>
              <a:rPr sz="1600" dirty="0">
                <a:solidFill>
                  <a:srgbClr val="404040"/>
                </a:solidFill>
                <a:latin typeface="Calibri"/>
                <a:cs typeface="Calibri"/>
              </a:rPr>
              <a:t>ácida, </a:t>
            </a:r>
            <a:r>
              <a:rPr sz="1600" spc="-326" dirty="0">
                <a:solidFill>
                  <a:srgbClr val="404040"/>
                </a:solidFill>
                <a:latin typeface="Calibri"/>
                <a:cs typeface="Calibri"/>
              </a:rPr>
              <a:t> </a:t>
            </a:r>
            <a:r>
              <a:rPr sz="1600" spc="-4" dirty="0">
                <a:solidFill>
                  <a:srgbClr val="404040"/>
                </a:solidFill>
                <a:latin typeface="Calibri"/>
                <a:cs typeface="Calibri"/>
              </a:rPr>
              <a:t>globulinas</a:t>
            </a:r>
            <a:r>
              <a:rPr sz="1600" spc="-8" dirty="0">
                <a:solidFill>
                  <a:srgbClr val="404040"/>
                </a:solidFill>
                <a:latin typeface="Calibri"/>
                <a:cs typeface="Calibri"/>
              </a:rPr>
              <a:t> </a:t>
            </a:r>
            <a:r>
              <a:rPr sz="1600" dirty="0">
                <a:solidFill>
                  <a:srgbClr val="404040"/>
                </a:solidFill>
                <a:latin typeface="Calibri"/>
                <a:cs typeface="Calibri"/>
              </a:rPr>
              <a:t>y</a:t>
            </a:r>
            <a:r>
              <a:rPr sz="1600" spc="-4" dirty="0">
                <a:solidFill>
                  <a:srgbClr val="404040"/>
                </a:solidFill>
                <a:latin typeface="Calibri"/>
                <a:cs typeface="Calibri"/>
              </a:rPr>
              <a:t> </a:t>
            </a:r>
            <a:r>
              <a:rPr sz="1600" spc="-8" dirty="0" err="1" smtClean="0">
                <a:solidFill>
                  <a:srgbClr val="404040"/>
                </a:solidFill>
                <a:latin typeface="Calibri"/>
                <a:cs typeface="Calibri"/>
              </a:rPr>
              <a:t>lipoproteínas</a:t>
            </a:r>
            <a:r>
              <a:rPr lang="es-MX" sz="1600" spc="-8" dirty="0" smtClean="0">
                <a:solidFill>
                  <a:srgbClr val="404040"/>
                </a:solidFill>
                <a:latin typeface="Calibri"/>
                <a:cs typeface="Calibri"/>
              </a:rPr>
              <a:t>.</a:t>
            </a:r>
            <a:endParaRPr sz="1600" dirty="0">
              <a:latin typeface="Calibri"/>
              <a:cs typeface="Calibri"/>
            </a:endParaRPr>
          </a:p>
        </p:txBody>
      </p:sp>
      <p:grpSp>
        <p:nvGrpSpPr>
          <p:cNvPr id="4" name="object 4"/>
          <p:cNvGrpSpPr/>
          <p:nvPr/>
        </p:nvGrpSpPr>
        <p:grpSpPr>
          <a:xfrm>
            <a:off x="295951" y="1573815"/>
            <a:ext cx="1737360" cy="2087880"/>
            <a:chOff x="394601" y="2098420"/>
            <a:chExt cx="2316480" cy="2783840"/>
          </a:xfrm>
        </p:grpSpPr>
        <p:sp>
          <p:nvSpPr>
            <p:cNvPr id="5" name="object 5"/>
            <p:cNvSpPr/>
            <p:nvPr/>
          </p:nvSpPr>
          <p:spPr>
            <a:xfrm>
              <a:off x="406031" y="2109850"/>
              <a:ext cx="2293620" cy="2760980"/>
            </a:xfrm>
            <a:custGeom>
              <a:avLst/>
              <a:gdLst/>
              <a:ahLst/>
              <a:cxnLst/>
              <a:rect l="l" t="t" r="r" b="b"/>
              <a:pathLst>
                <a:path w="2293620" h="2760979">
                  <a:moveTo>
                    <a:pt x="874763" y="0"/>
                  </a:moveTo>
                  <a:lnTo>
                    <a:pt x="166408" y="0"/>
                  </a:lnTo>
                  <a:lnTo>
                    <a:pt x="132603" y="2597"/>
                  </a:lnTo>
                  <a:lnTo>
                    <a:pt x="73396" y="23413"/>
                  </a:lnTo>
                  <a:lnTo>
                    <a:pt x="26998" y="65704"/>
                  </a:lnTo>
                  <a:lnTo>
                    <a:pt x="3000" y="133471"/>
                  </a:lnTo>
                  <a:lnTo>
                    <a:pt x="0" y="177164"/>
                  </a:lnTo>
                  <a:lnTo>
                    <a:pt x="0" y="2583688"/>
                  </a:lnTo>
                  <a:lnTo>
                    <a:pt x="3000" y="2627308"/>
                  </a:lnTo>
                  <a:lnTo>
                    <a:pt x="11999" y="2664428"/>
                  </a:lnTo>
                  <a:lnTo>
                    <a:pt x="47993" y="2719070"/>
                  </a:lnTo>
                  <a:lnTo>
                    <a:pt x="101600" y="2750327"/>
                  </a:lnTo>
                  <a:lnTo>
                    <a:pt x="166408" y="2760726"/>
                  </a:lnTo>
                  <a:lnTo>
                    <a:pt x="825639" y="2760726"/>
                  </a:lnTo>
                  <a:lnTo>
                    <a:pt x="881483" y="2760252"/>
                  </a:lnTo>
                  <a:lnTo>
                    <a:pt x="936132" y="2758832"/>
                  </a:lnTo>
                  <a:lnTo>
                    <a:pt x="989585" y="2756465"/>
                  </a:lnTo>
                  <a:lnTo>
                    <a:pt x="1041842" y="2753151"/>
                  </a:lnTo>
                  <a:lnTo>
                    <a:pt x="1092903" y="2748890"/>
                  </a:lnTo>
                  <a:lnTo>
                    <a:pt x="1142765" y="2743682"/>
                  </a:lnTo>
                  <a:lnTo>
                    <a:pt x="1191429" y="2737527"/>
                  </a:lnTo>
                  <a:lnTo>
                    <a:pt x="1238894" y="2730426"/>
                  </a:lnTo>
                  <a:lnTo>
                    <a:pt x="1285158" y="2722378"/>
                  </a:lnTo>
                  <a:lnTo>
                    <a:pt x="1330222" y="2713382"/>
                  </a:lnTo>
                  <a:lnTo>
                    <a:pt x="1374084" y="2703440"/>
                  </a:lnTo>
                  <a:lnTo>
                    <a:pt x="1416744" y="2692551"/>
                  </a:lnTo>
                  <a:lnTo>
                    <a:pt x="1458201" y="2680716"/>
                  </a:lnTo>
                  <a:lnTo>
                    <a:pt x="1510516" y="2663807"/>
                  </a:lnTo>
                  <a:lnTo>
                    <a:pt x="1561236" y="2645084"/>
                  </a:lnTo>
                  <a:lnTo>
                    <a:pt x="1610362" y="2624548"/>
                  </a:lnTo>
                  <a:lnTo>
                    <a:pt x="1657890" y="2602199"/>
                  </a:lnTo>
                  <a:lnTo>
                    <a:pt x="1703819" y="2578036"/>
                  </a:lnTo>
                  <a:lnTo>
                    <a:pt x="1748148" y="2552059"/>
                  </a:lnTo>
                  <a:lnTo>
                    <a:pt x="1790875" y="2524269"/>
                  </a:lnTo>
                  <a:lnTo>
                    <a:pt x="1831999" y="2494666"/>
                  </a:lnTo>
                  <a:lnTo>
                    <a:pt x="1871519" y="2463248"/>
                  </a:lnTo>
                  <a:lnTo>
                    <a:pt x="1909432" y="2430018"/>
                  </a:lnTo>
                  <a:lnTo>
                    <a:pt x="1942456" y="2398165"/>
                  </a:lnTo>
                  <a:lnTo>
                    <a:pt x="1974056" y="2364674"/>
                  </a:lnTo>
                  <a:lnTo>
                    <a:pt x="2004232" y="2329544"/>
                  </a:lnTo>
                  <a:lnTo>
                    <a:pt x="2014051" y="2316988"/>
                  </a:lnTo>
                  <a:lnTo>
                    <a:pt x="558965" y="2316988"/>
                  </a:lnTo>
                  <a:lnTo>
                    <a:pt x="558965" y="439547"/>
                  </a:lnTo>
                  <a:lnTo>
                    <a:pt x="2022287" y="439547"/>
                  </a:lnTo>
                  <a:lnTo>
                    <a:pt x="2000983" y="413472"/>
                  </a:lnTo>
                  <a:lnTo>
                    <a:pt x="1968305" y="377135"/>
                  </a:lnTo>
                  <a:lnTo>
                    <a:pt x="1933943" y="342391"/>
                  </a:lnTo>
                  <a:lnTo>
                    <a:pt x="1897930" y="309313"/>
                  </a:lnTo>
                  <a:lnTo>
                    <a:pt x="1860301" y="277897"/>
                  </a:lnTo>
                  <a:lnTo>
                    <a:pt x="1821053" y="248143"/>
                  </a:lnTo>
                  <a:lnTo>
                    <a:pt x="1780185" y="220053"/>
                  </a:lnTo>
                  <a:lnTo>
                    <a:pt x="1737696" y="193627"/>
                  </a:lnTo>
                  <a:lnTo>
                    <a:pt x="1693584" y="168866"/>
                  </a:lnTo>
                  <a:lnTo>
                    <a:pt x="1647847" y="145770"/>
                  </a:lnTo>
                  <a:lnTo>
                    <a:pt x="1600483" y="124342"/>
                  </a:lnTo>
                  <a:lnTo>
                    <a:pt x="1551493" y="104580"/>
                  </a:lnTo>
                  <a:lnTo>
                    <a:pt x="1500873" y="86487"/>
                  </a:lnTo>
                  <a:lnTo>
                    <a:pt x="1460672" y="73693"/>
                  </a:lnTo>
                  <a:lnTo>
                    <a:pt x="1419141" y="61922"/>
                  </a:lnTo>
                  <a:lnTo>
                    <a:pt x="1376282" y="51175"/>
                  </a:lnTo>
                  <a:lnTo>
                    <a:pt x="1332095" y="41452"/>
                  </a:lnTo>
                  <a:lnTo>
                    <a:pt x="1286580" y="32752"/>
                  </a:lnTo>
                  <a:lnTo>
                    <a:pt x="1239739" y="25076"/>
                  </a:lnTo>
                  <a:lnTo>
                    <a:pt x="1191572" y="18423"/>
                  </a:lnTo>
                  <a:lnTo>
                    <a:pt x="1142080" y="12793"/>
                  </a:lnTo>
                  <a:lnTo>
                    <a:pt x="1091263" y="8188"/>
                  </a:lnTo>
                  <a:lnTo>
                    <a:pt x="1039122" y="4605"/>
                  </a:lnTo>
                  <a:lnTo>
                    <a:pt x="985658" y="2047"/>
                  </a:lnTo>
                  <a:lnTo>
                    <a:pt x="930871" y="511"/>
                  </a:lnTo>
                  <a:lnTo>
                    <a:pt x="874763" y="0"/>
                  </a:lnTo>
                  <a:close/>
                </a:path>
                <a:path w="2293620" h="2760979">
                  <a:moveTo>
                    <a:pt x="2022287" y="439547"/>
                  </a:moveTo>
                  <a:lnTo>
                    <a:pt x="842708" y="439547"/>
                  </a:lnTo>
                  <a:lnTo>
                    <a:pt x="905703" y="440630"/>
                  </a:lnTo>
                  <a:lnTo>
                    <a:pt x="965590" y="443880"/>
                  </a:lnTo>
                  <a:lnTo>
                    <a:pt x="1022372" y="449298"/>
                  </a:lnTo>
                  <a:lnTo>
                    <a:pt x="1076051" y="456882"/>
                  </a:lnTo>
                  <a:lnTo>
                    <a:pt x="1126633" y="466633"/>
                  </a:lnTo>
                  <a:lnTo>
                    <a:pt x="1174121" y="478551"/>
                  </a:lnTo>
                  <a:lnTo>
                    <a:pt x="1218517" y="492636"/>
                  </a:lnTo>
                  <a:lnTo>
                    <a:pt x="1259827" y="508888"/>
                  </a:lnTo>
                  <a:lnTo>
                    <a:pt x="1311188" y="533507"/>
                  </a:lnTo>
                  <a:lnTo>
                    <a:pt x="1359352" y="561137"/>
                  </a:lnTo>
                  <a:lnTo>
                    <a:pt x="1404321" y="591788"/>
                  </a:lnTo>
                  <a:lnTo>
                    <a:pt x="1446093" y="625465"/>
                  </a:lnTo>
                  <a:lnTo>
                    <a:pt x="1484670" y="662176"/>
                  </a:lnTo>
                  <a:lnTo>
                    <a:pt x="1520050" y="701928"/>
                  </a:lnTo>
                  <a:lnTo>
                    <a:pt x="1547878" y="738217"/>
                  </a:lnTo>
                  <a:lnTo>
                    <a:pt x="1573446" y="776325"/>
                  </a:lnTo>
                  <a:lnTo>
                    <a:pt x="1596751" y="816252"/>
                  </a:lnTo>
                  <a:lnTo>
                    <a:pt x="1617787" y="857999"/>
                  </a:lnTo>
                  <a:lnTo>
                    <a:pt x="1636551" y="901565"/>
                  </a:lnTo>
                  <a:lnTo>
                    <a:pt x="1653038" y="946950"/>
                  </a:lnTo>
                  <a:lnTo>
                    <a:pt x="1667243" y="994156"/>
                  </a:lnTo>
                  <a:lnTo>
                    <a:pt x="1679427" y="1042892"/>
                  </a:lnTo>
                  <a:lnTo>
                    <a:pt x="1689742" y="1092762"/>
                  </a:lnTo>
                  <a:lnTo>
                    <a:pt x="1698187" y="1143762"/>
                  </a:lnTo>
                  <a:lnTo>
                    <a:pt x="1704759" y="1195891"/>
                  </a:lnTo>
                  <a:lnTo>
                    <a:pt x="1709456" y="1249146"/>
                  </a:lnTo>
                  <a:lnTo>
                    <a:pt x="1712276" y="1303525"/>
                  </a:lnTo>
                  <a:lnTo>
                    <a:pt x="1713217" y="1359027"/>
                  </a:lnTo>
                  <a:lnTo>
                    <a:pt x="1712396" y="1417819"/>
                  </a:lnTo>
                  <a:lnTo>
                    <a:pt x="1709935" y="1474753"/>
                  </a:lnTo>
                  <a:lnTo>
                    <a:pt x="1705836" y="1529827"/>
                  </a:lnTo>
                  <a:lnTo>
                    <a:pt x="1700104" y="1583039"/>
                  </a:lnTo>
                  <a:lnTo>
                    <a:pt x="1692741" y="1634387"/>
                  </a:lnTo>
                  <a:lnTo>
                    <a:pt x="1683749" y="1683871"/>
                  </a:lnTo>
                  <a:lnTo>
                    <a:pt x="1673132" y="1731488"/>
                  </a:lnTo>
                  <a:lnTo>
                    <a:pt x="1660893" y="1777238"/>
                  </a:lnTo>
                  <a:lnTo>
                    <a:pt x="1644884" y="1827210"/>
                  </a:lnTo>
                  <a:lnTo>
                    <a:pt x="1626686" y="1874802"/>
                  </a:lnTo>
                  <a:lnTo>
                    <a:pt x="1606305" y="1920009"/>
                  </a:lnTo>
                  <a:lnTo>
                    <a:pt x="1583745" y="1962831"/>
                  </a:lnTo>
                  <a:lnTo>
                    <a:pt x="1559010" y="2003264"/>
                  </a:lnTo>
                  <a:lnTo>
                    <a:pt x="1532104" y="2041307"/>
                  </a:lnTo>
                  <a:lnTo>
                    <a:pt x="1503032" y="2076958"/>
                  </a:lnTo>
                  <a:lnTo>
                    <a:pt x="1466349" y="2115460"/>
                  </a:lnTo>
                  <a:lnTo>
                    <a:pt x="1426780" y="2150575"/>
                  </a:lnTo>
                  <a:lnTo>
                    <a:pt x="1384319" y="2182304"/>
                  </a:lnTo>
                  <a:lnTo>
                    <a:pt x="1338957" y="2210646"/>
                  </a:lnTo>
                  <a:lnTo>
                    <a:pt x="1290689" y="2235602"/>
                  </a:lnTo>
                  <a:lnTo>
                    <a:pt x="1239507" y="2257171"/>
                  </a:lnTo>
                  <a:lnTo>
                    <a:pt x="1198895" y="2271190"/>
                  </a:lnTo>
                  <a:lnTo>
                    <a:pt x="1156020" y="2283340"/>
                  </a:lnTo>
                  <a:lnTo>
                    <a:pt x="1110882" y="2293621"/>
                  </a:lnTo>
                  <a:lnTo>
                    <a:pt x="1063482" y="2302033"/>
                  </a:lnTo>
                  <a:lnTo>
                    <a:pt x="1013818" y="2308576"/>
                  </a:lnTo>
                  <a:lnTo>
                    <a:pt x="961890" y="2313249"/>
                  </a:lnTo>
                  <a:lnTo>
                    <a:pt x="907698" y="2316053"/>
                  </a:lnTo>
                  <a:lnTo>
                    <a:pt x="851242" y="2316988"/>
                  </a:lnTo>
                  <a:lnTo>
                    <a:pt x="2014051" y="2316988"/>
                  </a:lnTo>
                  <a:lnTo>
                    <a:pt x="2060308" y="2254368"/>
                  </a:lnTo>
                  <a:lnTo>
                    <a:pt x="2086208" y="2214319"/>
                  </a:lnTo>
                  <a:lnTo>
                    <a:pt x="2110680" y="2172630"/>
                  </a:lnTo>
                  <a:lnTo>
                    <a:pt x="2133726" y="2129300"/>
                  </a:lnTo>
                  <a:lnTo>
                    <a:pt x="2155343" y="2084327"/>
                  </a:lnTo>
                  <a:lnTo>
                    <a:pt x="2175533" y="2037712"/>
                  </a:lnTo>
                  <a:lnTo>
                    <a:pt x="2194293" y="1989455"/>
                  </a:lnTo>
                  <a:lnTo>
                    <a:pt x="2208949" y="1947276"/>
                  </a:lnTo>
                  <a:lnTo>
                    <a:pt x="2222436" y="1903799"/>
                  </a:lnTo>
                  <a:lnTo>
                    <a:pt x="2234755" y="1859024"/>
                  </a:lnTo>
                  <a:lnTo>
                    <a:pt x="2245903" y="1812950"/>
                  </a:lnTo>
                  <a:lnTo>
                    <a:pt x="2255881" y="1765578"/>
                  </a:lnTo>
                  <a:lnTo>
                    <a:pt x="2264687" y="1716906"/>
                  </a:lnTo>
                  <a:lnTo>
                    <a:pt x="2272322" y="1666937"/>
                  </a:lnTo>
                  <a:lnTo>
                    <a:pt x="2278784" y="1615669"/>
                  </a:lnTo>
                  <a:lnTo>
                    <a:pt x="2284073" y="1563102"/>
                  </a:lnTo>
                  <a:lnTo>
                    <a:pt x="2288187" y="1509237"/>
                  </a:lnTo>
                  <a:lnTo>
                    <a:pt x="2291127" y="1454073"/>
                  </a:lnTo>
                  <a:lnTo>
                    <a:pt x="2292892" y="1397610"/>
                  </a:lnTo>
                  <a:lnTo>
                    <a:pt x="2293480" y="1339850"/>
                  </a:lnTo>
                  <a:lnTo>
                    <a:pt x="2292842" y="1285631"/>
                  </a:lnTo>
                  <a:lnTo>
                    <a:pt x="2290929" y="1232512"/>
                  </a:lnTo>
                  <a:lnTo>
                    <a:pt x="2287741" y="1180492"/>
                  </a:lnTo>
                  <a:lnTo>
                    <a:pt x="2283277" y="1129570"/>
                  </a:lnTo>
                  <a:lnTo>
                    <a:pt x="2277539" y="1079746"/>
                  </a:lnTo>
                  <a:lnTo>
                    <a:pt x="2270525" y="1031017"/>
                  </a:lnTo>
                  <a:lnTo>
                    <a:pt x="2262235" y="983384"/>
                  </a:lnTo>
                  <a:lnTo>
                    <a:pt x="2252670" y="936846"/>
                  </a:lnTo>
                  <a:lnTo>
                    <a:pt x="2241830" y="891401"/>
                  </a:lnTo>
                  <a:lnTo>
                    <a:pt x="2229715" y="847048"/>
                  </a:lnTo>
                  <a:lnTo>
                    <a:pt x="2216325" y="803788"/>
                  </a:lnTo>
                  <a:lnTo>
                    <a:pt x="2201659" y="761619"/>
                  </a:lnTo>
                  <a:lnTo>
                    <a:pt x="2182487" y="712507"/>
                  </a:lnTo>
                  <a:lnTo>
                    <a:pt x="2161624" y="664996"/>
                  </a:lnTo>
                  <a:lnTo>
                    <a:pt x="2139072" y="619083"/>
                  </a:lnTo>
                  <a:lnTo>
                    <a:pt x="2114829" y="574768"/>
                  </a:lnTo>
                  <a:lnTo>
                    <a:pt x="2088899" y="532050"/>
                  </a:lnTo>
                  <a:lnTo>
                    <a:pt x="2061280" y="490929"/>
                  </a:lnTo>
                  <a:lnTo>
                    <a:pt x="2031974" y="451403"/>
                  </a:lnTo>
                  <a:lnTo>
                    <a:pt x="2022287" y="439547"/>
                  </a:lnTo>
                  <a:close/>
                </a:path>
              </a:pathLst>
            </a:custGeom>
            <a:solidFill>
              <a:srgbClr val="BEE1A8"/>
            </a:solidFill>
          </p:spPr>
          <p:txBody>
            <a:bodyPr wrap="square" lIns="0" tIns="0" rIns="0" bIns="0" rtlCol="0"/>
            <a:lstStyle/>
            <a:p>
              <a:endParaRPr sz="1350"/>
            </a:p>
          </p:txBody>
        </p:sp>
        <p:sp>
          <p:nvSpPr>
            <p:cNvPr id="6" name="object 6"/>
            <p:cNvSpPr/>
            <p:nvPr/>
          </p:nvSpPr>
          <p:spPr>
            <a:xfrm>
              <a:off x="406031" y="2109850"/>
              <a:ext cx="2293620" cy="2760980"/>
            </a:xfrm>
            <a:custGeom>
              <a:avLst/>
              <a:gdLst/>
              <a:ahLst/>
              <a:cxnLst/>
              <a:rect l="l" t="t" r="r" b="b"/>
              <a:pathLst>
                <a:path w="2293620" h="2760979">
                  <a:moveTo>
                    <a:pt x="558965" y="439547"/>
                  </a:moveTo>
                  <a:lnTo>
                    <a:pt x="558965" y="2316988"/>
                  </a:lnTo>
                  <a:lnTo>
                    <a:pt x="851242" y="2316988"/>
                  </a:lnTo>
                  <a:lnTo>
                    <a:pt x="907698" y="2316053"/>
                  </a:lnTo>
                  <a:lnTo>
                    <a:pt x="961890" y="2313249"/>
                  </a:lnTo>
                  <a:lnTo>
                    <a:pt x="1013818" y="2308576"/>
                  </a:lnTo>
                  <a:lnTo>
                    <a:pt x="1063482" y="2302033"/>
                  </a:lnTo>
                  <a:lnTo>
                    <a:pt x="1110882" y="2293621"/>
                  </a:lnTo>
                  <a:lnTo>
                    <a:pt x="1156020" y="2283340"/>
                  </a:lnTo>
                  <a:lnTo>
                    <a:pt x="1198895" y="2271190"/>
                  </a:lnTo>
                  <a:lnTo>
                    <a:pt x="1239507" y="2257171"/>
                  </a:lnTo>
                  <a:lnTo>
                    <a:pt x="1290689" y="2235602"/>
                  </a:lnTo>
                  <a:lnTo>
                    <a:pt x="1338957" y="2210646"/>
                  </a:lnTo>
                  <a:lnTo>
                    <a:pt x="1384319" y="2182304"/>
                  </a:lnTo>
                  <a:lnTo>
                    <a:pt x="1426780" y="2150575"/>
                  </a:lnTo>
                  <a:lnTo>
                    <a:pt x="1466349" y="2115460"/>
                  </a:lnTo>
                  <a:lnTo>
                    <a:pt x="1503032" y="2076958"/>
                  </a:lnTo>
                  <a:lnTo>
                    <a:pt x="1532104" y="2041307"/>
                  </a:lnTo>
                  <a:lnTo>
                    <a:pt x="1559010" y="2003264"/>
                  </a:lnTo>
                  <a:lnTo>
                    <a:pt x="1583745" y="1962831"/>
                  </a:lnTo>
                  <a:lnTo>
                    <a:pt x="1606305" y="1920009"/>
                  </a:lnTo>
                  <a:lnTo>
                    <a:pt x="1626686" y="1874802"/>
                  </a:lnTo>
                  <a:lnTo>
                    <a:pt x="1644884" y="1827210"/>
                  </a:lnTo>
                  <a:lnTo>
                    <a:pt x="1660893" y="1777238"/>
                  </a:lnTo>
                  <a:lnTo>
                    <a:pt x="1673132" y="1731488"/>
                  </a:lnTo>
                  <a:lnTo>
                    <a:pt x="1683749" y="1683871"/>
                  </a:lnTo>
                  <a:lnTo>
                    <a:pt x="1692741" y="1634387"/>
                  </a:lnTo>
                  <a:lnTo>
                    <a:pt x="1700104" y="1583039"/>
                  </a:lnTo>
                  <a:lnTo>
                    <a:pt x="1705836" y="1529827"/>
                  </a:lnTo>
                  <a:lnTo>
                    <a:pt x="1709935" y="1474753"/>
                  </a:lnTo>
                  <a:lnTo>
                    <a:pt x="1712396" y="1417819"/>
                  </a:lnTo>
                  <a:lnTo>
                    <a:pt x="1713217" y="1359027"/>
                  </a:lnTo>
                  <a:lnTo>
                    <a:pt x="1712276" y="1303525"/>
                  </a:lnTo>
                  <a:lnTo>
                    <a:pt x="1709456" y="1249146"/>
                  </a:lnTo>
                  <a:lnTo>
                    <a:pt x="1704759" y="1195891"/>
                  </a:lnTo>
                  <a:lnTo>
                    <a:pt x="1698187" y="1143762"/>
                  </a:lnTo>
                  <a:lnTo>
                    <a:pt x="1689742" y="1092762"/>
                  </a:lnTo>
                  <a:lnTo>
                    <a:pt x="1679427" y="1042892"/>
                  </a:lnTo>
                  <a:lnTo>
                    <a:pt x="1667243" y="994156"/>
                  </a:lnTo>
                  <a:lnTo>
                    <a:pt x="1653038" y="946950"/>
                  </a:lnTo>
                  <a:lnTo>
                    <a:pt x="1636551" y="901565"/>
                  </a:lnTo>
                  <a:lnTo>
                    <a:pt x="1617787" y="857999"/>
                  </a:lnTo>
                  <a:lnTo>
                    <a:pt x="1596751" y="816252"/>
                  </a:lnTo>
                  <a:lnTo>
                    <a:pt x="1573446" y="776325"/>
                  </a:lnTo>
                  <a:lnTo>
                    <a:pt x="1547878" y="738217"/>
                  </a:lnTo>
                  <a:lnTo>
                    <a:pt x="1520050" y="701928"/>
                  </a:lnTo>
                  <a:lnTo>
                    <a:pt x="1484670" y="662176"/>
                  </a:lnTo>
                  <a:lnTo>
                    <a:pt x="1446093" y="625465"/>
                  </a:lnTo>
                  <a:lnTo>
                    <a:pt x="1404321" y="591788"/>
                  </a:lnTo>
                  <a:lnTo>
                    <a:pt x="1359352" y="561137"/>
                  </a:lnTo>
                  <a:lnTo>
                    <a:pt x="1311188" y="533507"/>
                  </a:lnTo>
                  <a:lnTo>
                    <a:pt x="1259827" y="508888"/>
                  </a:lnTo>
                  <a:lnTo>
                    <a:pt x="1218517" y="492636"/>
                  </a:lnTo>
                  <a:lnTo>
                    <a:pt x="1174121" y="478551"/>
                  </a:lnTo>
                  <a:lnTo>
                    <a:pt x="1126633" y="466633"/>
                  </a:lnTo>
                  <a:lnTo>
                    <a:pt x="1076051" y="456882"/>
                  </a:lnTo>
                  <a:lnTo>
                    <a:pt x="1022372" y="449298"/>
                  </a:lnTo>
                  <a:lnTo>
                    <a:pt x="965590" y="443880"/>
                  </a:lnTo>
                  <a:lnTo>
                    <a:pt x="905703" y="440630"/>
                  </a:lnTo>
                  <a:lnTo>
                    <a:pt x="842708" y="439547"/>
                  </a:lnTo>
                  <a:lnTo>
                    <a:pt x="558965" y="439547"/>
                  </a:lnTo>
                  <a:close/>
                </a:path>
                <a:path w="2293620" h="2760979">
                  <a:moveTo>
                    <a:pt x="166408" y="0"/>
                  </a:moveTo>
                  <a:lnTo>
                    <a:pt x="874763" y="0"/>
                  </a:lnTo>
                  <a:lnTo>
                    <a:pt x="930871" y="511"/>
                  </a:lnTo>
                  <a:lnTo>
                    <a:pt x="985658" y="2047"/>
                  </a:lnTo>
                  <a:lnTo>
                    <a:pt x="1039122" y="4605"/>
                  </a:lnTo>
                  <a:lnTo>
                    <a:pt x="1091263" y="8188"/>
                  </a:lnTo>
                  <a:lnTo>
                    <a:pt x="1142080" y="12793"/>
                  </a:lnTo>
                  <a:lnTo>
                    <a:pt x="1191572" y="18423"/>
                  </a:lnTo>
                  <a:lnTo>
                    <a:pt x="1239739" y="25076"/>
                  </a:lnTo>
                  <a:lnTo>
                    <a:pt x="1286580" y="32752"/>
                  </a:lnTo>
                  <a:lnTo>
                    <a:pt x="1332095" y="41452"/>
                  </a:lnTo>
                  <a:lnTo>
                    <a:pt x="1376282" y="51175"/>
                  </a:lnTo>
                  <a:lnTo>
                    <a:pt x="1419141" y="61922"/>
                  </a:lnTo>
                  <a:lnTo>
                    <a:pt x="1460672" y="73693"/>
                  </a:lnTo>
                  <a:lnTo>
                    <a:pt x="1500873" y="86487"/>
                  </a:lnTo>
                  <a:lnTo>
                    <a:pt x="1551493" y="104580"/>
                  </a:lnTo>
                  <a:lnTo>
                    <a:pt x="1600483" y="124342"/>
                  </a:lnTo>
                  <a:lnTo>
                    <a:pt x="1647847" y="145770"/>
                  </a:lnTo>
                  <a:lnTo>
                    <a:pt x="1693584" y="168866"/>
                  </a:lnTo>
                  <a:lnTo>
                    <a:pt x="1737696" y="193627"/>
                  </a:lnTo>
                  <a:lnTo>
                    <a:pt x="1780185" y="220053"/>
                  </a:lnTo>
                  <a:lnTo>
                    <a:pt x="1821053" y="248143"/>
                  </a:lnTo>
                  <a:lnTo>
                    <a:pt x="1860301" y="277897"/>
                  </a:lnTo>
                  <a:lnTo>
                    <a:pt x="1897930" y="309313"/>
                  </a:lnTo>
                  <a:lnTo>
                    <a:pt x="1933943" y="342391"/>
                  </a:lnTo>
                  <a:lnTo>
                    <a:pt x="1968305" y="377135"/>
                  </a:lnTo>
                  <a:lnTo>
                    <a:pt x="2000983" y="413472"/>
                  </a:lnTo>
                  <a:lnTo>
                    <a:pt x="2031974" y="451403"/>
                  </a:lnTo>
                  <a:lnTo>
                    <a:pt x="2061280" y="490929"/>
                  </a:lnTo>
                  <a:lnTo>
                    <a:pt x="2088899" y="532050"/>
                  </a:lnTo>
                  <a:lnTo>
                    <a:pt x="2114829" y="574768"/>
                  </a:lnTo>
                  <a:lnTo>
                    <a:pt x="2139072" y="619083"/>
                  </a:lnTo>
                  <a:lnTo>
                    <a:pt x="2161624" y="664996"/>
                  </a:lnTo>
                  <a:lnTo>
                    <a:pt x="2182487" y="712507"/>
                  </a:lnTo>
                  <a:lnTo>
                    <a:pt x="2201659" y="761619"/>
                  </a:lnTo>
                  <a:lnTo>
                    <a:pt x="2216325" y="803788"/>
                  </a:lnTo>
                  <a:lnTo>
                    <a:pt x="2229715" y="847048"/>
                  </a:lnTo>
                  <a:lnTo>
                    <a:pt x="2241830" y="891401"/>
                  </a:lnTo>
                  <a:lnTo>
                    <a:pt x="2252670" y="936846"/>
                  </a:lnTo>
                  <a:lnTo>
                    <a:pt x="2262235" y="983384"/>
                  </a:lnTo>
                  <a:lnTo>
                    <a:pt x="2270525" y="1031017"/>
                  </a:lnTo>
                  <a:lnTo>
                    <a:pt x="2277539" y="1079746"/>
                  </a:lnTo>
                  <a:lnTo>
                    <a:pt x="2283277" y="1129570"/>
                  </a:lnTo>
                  <a:lnTo>
                    <a:pt x="2287741" y="1180492"/>
                  </a:lnTo>
                  <a:lnTo>
                    <a:pt x="2290929" y="1232512"/>
                  </a:lnTo>
                  <a:lnTo>
                    <a:pt x="2292842" y="1285631"/>
                  </a:lnTo>
                  <a:lnTo>
                    <a:pt x="2293480" y="1339850"/>
                  </a:lnTo>
                  <a:lnTo>
                    <a:pt x="2292892" y="1397610"/>
                  </a:lnTo>
                  <a:lnTo>
                    <a:pt x="2291127" y="1454073"/>
                  </a:lnTo>
                  <a:lnTo>
                    <a:pt x="2288187" y="1509237"/>
                  </a:lnTo>
                  <a:lnTo>
                    <a:pt x="2284073" y="1563102"/>
                  </a:lnTo>
                  <a:lnTo>
                    <a:pt x="2278784" y="1615669"/>
                  </a:lnTo>
                  <a:lnTo>
                    <a:pt x="2272322" y="1666937"/>
                  </a:lnTo>
                  <a:lnTo>
                    <a:pt x="2264687" y="1716906"/>
                  </a:lnTo>
                  <a:lnTo>
                    <a:pt x="2255881" y="1765578"/>
                  </a:lnTo>
                  <a:lnTo>
                    <a:pt x="2245903" y="1812950"/>
                  </a:lnTo>
                  <a:lnTo>
                    <a:pt x="2234755" y="1859024"/>
                  </a:lnTo>
                  <a:lnTo>
                    <a:pt x="2222436" y="1903799"/>
                  </a:lnTo>
                  <a:lnTo>
                    <a:pt x="2208949" y="1947276"/>
                  </a:lnTo>
                  <a:lnTo>
                    <a:pt x="2194293" y="1989455"/>
                  </a:lnTo>
                  <a:lnTo>
                    <a:pt x="2175533" y="2037712"/>
                  </a:lnTo>
                  <a:lnTo>
                    <a:pt x="2155343" y="2084327"/>
                  </a:lnTo>
                  <a:lnTo>
                    <a:pt x="2133726" y="2129300"/>
                  </a:lnTo>
                  <a:lnTo>
                    <a:pt x="2110680" y="2172630"/>
                  </a:lnTo>
                  <a:lnTo>
                    <a:pt x="2086208" y="2214319"/>
                  </a:lnTo>
                  <a:lnTo>
                    <a:pt x="2060308" y="2254368"/>
                  </a:lnTo>
                  <a:lnTo>
                    <a:pt x="2032983" y="2292776"/>
                  </a:lnTo>
                  <a:lnTo>
                    <a:pt x="2004232" y="2329544"/>
                  </a:lnTo>
                  <a:lnTo>
                    <a:pt x="1974056" y="2364674"/>
                  </a:lnTo>
                  <a:lnTo>
                    <a:pt x="1942456" y="2398165"/>
                  </a:lnTo>
                  <a:lnTo>
                    <a:pt x="1909432" y="2430018"/>
                  </a:lnTo>
                  <a:lnTo>
                    <a:pt x="1871519" y="2463248"/>
                  </a:lnTo>
                  <a:lnTo>
                    <a:pt x="1831999" y="2494666"/>
                  </a:lnTo>
                  <a:lnTo>
                    <a:pt x="1790875" y="2524269"/>
                  </a:lnTo>
                  <a:lnTo>
                    <a:pt x="1748148" y="2552059"/>
                  </a:lnTo>
                  <a:lnTo>
                    <a:pt x="1703819" y="2578036"/>
                  </a:lnTo>
                  <a:lnTo>
                    <a:pt x="1657890" y="2602199"/>
                  </a:lnTo>
                  <a:lnTo>
                    <a:pt x="1610362" y="2624548"/>
                  </a:lnTo>
                  <a:lnTo>
                    <a:pt x="1561236" y="2645084"/>
                  </a:lnTo>
                  <a:lnTo>
                    <a:pt x="1510516" y="2663807"/>
                  </a:lnTo>
                  <a:lnTo>
                    <a:pt x="1458201" y="2680716"/>
                  </a:lnTo>
                  <a:lnTo>
                    <a:pt x="1416744" y="2692551"/>
                  </a:lnTo>
                  <a:lnTo>
                    <a:pt x="1374084" y="2703440"/>
                  </a:lnTo>
                  <a:lnTo>
                    <a:pt x="1330222" y="2713382"/>
                  </a:lnTo>
                  <a:lnTo>
                    <a:pt x="1285158" y="2722378"/>
                  </a:lnTo>
                  <a:lnTo>
                    <a:pt x="1238894" y="2730426"/>
                  </a:lnTo>
                  <a:lnTo>
                    <a:pt x="1191429" y="2737527"/>
                  </a:lnTo>
                  <a:lnTo>
                    <a:pt x="1142765" y="2743682"/>
                  </a:lnTo>
                  <a:lnTo>
                    <a:pt x="1092903" y="2748890"/>
                  </a:lnTo>
                  <a:lnTo>
                    <a:pt x="1041842" y="2753151"/>
                  </a:lnTo>
                  <a:lnTo>
                    <a:pt x="989585" y="2756465"/>
                  </a:lnTo>
                  <a:lnTo>
                    <a:pt x="936132" y="2758832"/>
                  </a:lnTo>
                  <a:lnTo>
                    <a:pt x="881483" y="2760252"/>
                  </a:lnTo>
                  <a:lnTo>
                    <a:pt x="825639" y="2760726"/>
                  </a:lnTo>
                  <a:lnTo>
                    <a:pt x="166408" y="2760726"/>
                  </a:lnTo>
                  <a:lnTo>
                    <a:pt x="101600" y="2750327"/>
                  </a:lnTo>
                  <a:lnTo>
                    <a:pt x="47993" y="2719070"/>
                  </a:lnTo>
                  <a:lnTo>
                    <a:pt x="11999" y="2664428"/>
                  </a:lnTo>
                  <a:lnTo>
                    <a:pt x="3000" y="2627308"/>
                  </a:lnTo>
                  <a:lnTo>
                    <a:pt x="0" y="2583688"/>
                  </a:lnTo>
                  <a:lnTo>
                    <a:pt x="0" y="177164"/>
                  </a:lnTo>
                  <a:lnTo>
                    <a:pt x="3000" y="133471"/>
                  </a:lnTo>
                  <a:lnTo>
                    <a:pt x="11999" y="96313"/>
                  </a:lnTo>
                  <a:lnTo>
                    <a:pt x="47993" y="41656"/>
                  </a:lnTo>
                  <a:lnTo>
                    <a:pt x="101600" y="10398"/>
                  </a:lnTo>
                  <a:lnTo>
                    <a:pt x="166408"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additive="base">
                                        <p:cTn id="4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additive="base">
                                        <p:cTn id="5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578197"/>
            <a:ext cx="5915025"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60" dirty="0">
                <a:latin typeface="+mn-lt"/>
              </a:rPr>
              <a:t>METABOLISMO</a:t>
            </a:r>
            <a:r>
              <a:rPr b="1" spc="-60" dirty="0"/>
              <a:t>	</a:t>
            </a:r>
          </a:p>
        </p:txBody>
      </p:sp>
      <p:sp>
        <p:nvSpPr>
          <p:cNvPr id="3" name="object 3"/>
          <p:cNvSpPr txBox="1"/>
          <p:nvPr/>
        </p:nvSpPr>
        <p:spPr>
          <a:xfrm>
            <a:off x="2830639" y="1373982"/>
            <a:ext cx="6106478" cy="2911470"/>
          </a:xfrm>
          <a:prstGeom prst="rect">
            <a:avLst/>
          </a:prstGeom>
        </p:spPr>
        <p:txBody>
          <a:bodyPr vert="horz" wrap="square" lIns="0" tIns="35719" rIns="0" bIns="0" rtlCol="0">
            <a:spAutoFit/>
          </a:bodyPr>
          <a:lstStyle/>
          <a:p>
            <a:pPr marL="77629" marR="3810" indent="-68580" algn="just">
              <a:lnSpc>
                <a:spcPts val="1620"/>
              </a:lnSpc>
              <a:spcBef>
                <a:spcPts val="281"/>
              </a:spcBef>
              <a:buClr>
                <a:srgbClr val="99CA38"/>
              </a:buClr>
              <a:buSzPct val="95000"/>
              <a:buFont typeface="Wingdings"/>
              <a:buChar char=""/>
              <a:tabLst>
                <a:tab pos="180499" algn="l"/>
              </a:tabLst>
            </a:pPr>
            <a:r>
              <a:rPr lang="es-MX" sz="1600" dirty="0" smtClean="0">
                <a:solidFill>
                  <a:srgbClr val="404040"/>
                </a:solidFill>
                <a:latin typeface="Calibri"/>
                <a:cs typeface="Calibri"/>
              </a:rPr>
              <a:t> </a:t>
            </a:r>
            <a:r>
              <a:rPr sz="1600" dirty="0" smtClean="0">
                <a:solidFill>
                  <a:srgbClr val="404040"/>
                </a:solidFill>
                <a:latin typeface="Calibri"/>
                <a:cs typeface="Calibri"/>
              </a:rPr>
              <a:t>El</a:t>
            </a:r>
            <a:r>
              <a:rPr sz="1600" spc="-11" dirty="0" smtClean="0">
                <a:solidFill>
                  <a:srgbClr val="404040"/>
                </a:solidFill>
                <a:latin typeface="Calibri"/>
                <a:cs typeface="Calibri"/>
              </a:rPr>
              <a:t> </a:t>
            </a:r>
            <a:r>
              <a:rPr sz="1600" spc="-4" dirty="0">
                <a:solidFill>
                  <a:srgbClr val="404040"/>
                </a:solidFill>
                <a:latin typeface="Calibri"/>
                <a:cs typeface="Calibri"/>
              </a:rPr>
              <a:t>metabolismo</a:t>
            </a:r>
            <a:r>
              <a:rPr sz="1600" spc="19" dirty="0">
                <a:solidFill>
                  <a:srgbClr val="404040"/>
                </a:solidFill>
                <a:latin typeface="Calibri"/>
                <a:cs typeface="Calibri"/>
              </a:rPr>
              <a:t> </a:t>
            </a:r>
            <a:r>
              <a:rPr sz="1600" dirty="0">
                <a:solidFill>
                  <a:srgbClr val="404040"/>
                </a:solidFill>
                <a:latin typeface="Calibri"/>
                <a:cs typeface="Calibri"/>
              </a:rPr>
              <a:t>,</a:t>
            </a:r>
            <a:r>
              <a:rPr sz="1600" spc="4" dirty="0">
                <a:solidFill>
                  <a:srgbClr val="404040"/>
                </a:solidFill>
                <a:latin typeface="Calibri"/>
                <a:cs typeface="Calibri"/>
              </a:rPr>
              <a:t> </a:t>
            </a:r>
            <a:r>
              <a:rPr sz="1600" spc="-4" dirty="0">
                <a:solidFill>
                  <a:srgbClr val="404040"/>
                </a:solidFill>
                <a:latin typeface="Calibri"/>
                <a:cs typeface="Calibri"/>
              </a:rPr>
              <a:t>también</a:t>
            </a:r>
            <a:r>
              <a:rPr sz="1600" spc="4" dirty="0">
                <a:solidFill>
                  <a:srgbClr val="404040"/>
                </a:solidFill>
                <a:latin typeface="Calibri"/>
                <a:cs typeface="Calibri"/>
              </a:rPr>
              <a:t> </a:t>
            </a:r>
            <a:r>
              <a:rPr sz="1600" dirty="0">
                <a:solidFill>
                  <a:srgbClr val="404040"/>
                </a:solidFill>
                <a:latin typeface="Calibri"/>
                <a:cs typeface="Calibri"/>
              </a:rPr>
              <a:t>llamado</a:t>
            </a:r>
            <a:r>
              <a:rPr sz="1600" spc="4" dirty="0">
                <a:solidFill>
                  <a:srgbClr val="404040"/>
                </a:solidFill>
                <a:latin typeface="Calibri"/>
                <a:cs typeface="Calibri"/>
              </a:rPr>
              <a:t> </a:t>
            </a:r>
            <a:r>
              <a:rPr sz="1600" spc="-8" dirty="0">
                <a:solidFill>
                  <a:srgbClr val="404040"/>
                </a:solidFill>
                <a:latin typeface="Calibri"/>
                <a:cs typeface="Calibri"/>
              </a:rPr>
              <a:t>biotransformación,</a:t>
            </a:r>
            <a:r>
              <a:rPr sz="1600" spc="8" dirty="0">
                <a:solidFill>
                  <a:srgbClr val="404040"/>
                </a:solidFill>
                <a:latin typeface="Calibri"/>
                <a:cs typeface="Calibri"/>
              </a:rPr>
              <a:t> </a:t>
            </a:r>
            <a:r>
              <a:rPr sz="1600" dirty="0">
                <a:solidFill>
                  <a:srgbClr val="404040"/>
                </a:solidFill>
                <a:latin typeface="Calibri"/>
                <a:cs typeface="Calibri"/>
              </a:rPr>
              <a:t>es</a:t>
            </a:r>
            <a:r>
              <a:rPr sz="1600" spc="8" dirty="0">
                <a:solidFill>
                  <a:srgbClr val="404040"/>
                </a:solidFill>
                <a:latin typeface="Calibri"/>
                <a:cs typeface="Calibri"/>
              </a:rPr>
              <a:t> </a:t>
            </a:r>
            <a:r>
              <a:rPr sz="1600" dirty="0">
                <a:solidFill>
                  <a:srgbClr val="404040"/>
                </a:solidFill>
                <a:latin typeface="Calibri"/>
                <a:cs typeface="Calibri"/>
              </a:rPr>
              <a:t>el </a:t>
            </a:r>
            <a:r>
              <a:rPr sz="1600" spc="-8" dirty="0">
                <a:solidFill>
                  <a:srgbClr val="404040"/>
                </a:solidFill>
                <a:latin typeface="Calibri"/>
                <a:cs typeface="Calibri"/>
              </a:rPr>
              <a:t>proceso </a:t>
            </a:r>
            <a:r>
              <a:rPr sz="1600" spc="-4" dirty="0">
                <a:solidFill>
                  <a:srgbClr val="404040"/>
                </a:solidFill>
                <a:latin typeface="Calibri"/>
                <a:cs typeface="Calibri"/>
              </a:rPr>
              <a:t>por</a:t>
            </a:r>
            <a:r>
              <a:rPr sz="1600" spc="-8" dirty="0">
                <a:solidFill>
                  <a:srgbClr val="404040"/>
                </a:solidFill>
                <a:latin typeface="Calibri"/>
                <a:cs typeface="Calibri"/>
              </a:rPr>
              <a:t> </a:t>
            </a:r>
            <a:r>
              <a:rPr sz="1600" dirty="0">
                <a:solidFill>
                  <a:srgbClr val="404040"/>
                </a:solidFill>
                <a:latin typeface="Calibri"/>
                <a:cs typeface="Calibri"/>
              </a:rPr>
              <a:t>el </a:t>
            </a:r>
            <a:r>
              <a:rPr sz="1600" spc="4"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se</a:t>
            </a:r>
            <a:r>
              <a:rPr sz="1600" spc="8" dirty="0">
                <a:solidFill>
                  <a:srgbClr val="404040"/>
                </a:solidFill>
                <a:latin typeface="Calibri"/>
                <a:cs typeface="Calibri"/>
              </a:rPr>
              <a:t> </a:t>
            </a:r>
            <a:r>
              <a:rPr sz="1600" spc="-8" dirty="0">
                <a:solidFill>
                  <a:srgbClr val="404040"/>
                </a:solidFill>
                <a:latin typeface="Calibri"/>
                <a:cs typeface="Calibri"/>
              </a:rPr>
              <a:t>produce</a:t>
            </a:r>
            <a:r>
              <a:rPr sz="1600" spc="4" dirty="0">
                <a:solidFill>
                  <a:srgbClr val="404040"/>
                </a:solidFill>
                <a:latin typeface="Calibri"/>
                <a:cs typeface="Calibri"/>
              </a:rPr>
              <a:t> </a:t>
            </a:r>
            <a:r>
              <a:rPr sz="1600" dirty="0">
                <a:solidFill>
                  <a:srgbClr val="404040"/>
                </a:solidFill>
                <a:latin typeface="Calibri"/>
                <a:cs typeface="Calibri"/>
              </a:rPr>
              <a:t>una</a:t>
            </a:r>
            <a:r>
              <a:rPr sz="1600" spc="-8" dirty="0">
                <a:solidFill>
                  <a:srgbClr val="404040"/>
                </a:solidFill>
                <a:latin typeface="Calibri"/>
                <a:cs typeface="Calibri"/>
              </a:rPr>
              <a:t> </a:t>
            </a:r>
            <a:r>
              <a:rPr sz="1600" spc="-4" dirty="0">
                <a:solidFill>
                  <a:srgbClr val="404040"/>
                </a:solidFill>
                <a:latin typeface="Calibri"/>
                <a:cs typeface="Calibri"/>
              </a:rPr>
              <a:t>modificación</a:t>
            </a:r>
            <a:r>
              <a:rPr sz="1600" spc="8" dirty="0">
                <a:solidFill>
                  <a:srgbClr val="404040"/>
                </a:solidFill>
                <a:latin typeface="Calibri"/>
                <a:cs typeface="Calibri"/>
              </a:rPr>
              <a:t> </a:t>
            </a:r>
            <a:r>
              <a:rPr sz="1600" spc="-4" dirty="0">
                <a:solidFill>
                  <a:srgbClr val="404040"/>
                </a:solidFill>
                <a:latin typeface="Calibri"/>
                <a:cs typeface="Calibri"/>
              </a:rPr>
              <a:t>en</a:t>
            </a:r>
            <a:r>
              <a:rPr sz="1600" spc="8" dirty="0">
                <a:solidFill>
                  <a:srgbClr val="404040"/>
                </a:solidFill>
                <a:latin typeface="Calibri"/>
                <a:cs typeface="Calibri"/>
              </a:rPr>
              <a:t> </a:t>
            </a:r>
            <a:r>
              <a:rPr sz="1600" dirty="0">
                <a:solidFill>
                  <a:srgbClr val="404040"/>
                </a:solidFill>
                <a:latin typeface="Calibri"/>
                <a:cs typeface="Calibri"/>
              </a:rPr>
              <a:t>la</a:t>
            </a:r>
            <a:r>
              <a:rPr sz="1600" spc="8" dirty="0">
                <a:solidFill>
                  <a:srgbClr val="404040"/>
                </a:solidFill>
                <a:latin typeface="Calibri"/>
                <a:cs typeface="Calibri"/>
              </a:rPr>
              <a:t> </a:t>
            </a:r>
            <a:r>
              <a:rPr sz="1600" spc="-8" dirty="0">
                <a:solidFill>
                  <a:srgbClr val="404040"/>
                </a:solidFill>
                <a:latin typeface="Calibri"/>
                <a:cs typeface="Calibri"/>
              </a:rPr>
              <a:t>estructura</a:t>
            </a:r>
            <a:r>
              <a:rPr sz="1600" spc="8" dirty="0">
                <a:solidFill>
                  <a:srgbClr val="404040"/>
                </a:solidFill>
                <a:latin typeface="Calibri"/>
                <a:cs typeface="Calibri"/>
              </a:rPr>
              <a:t> </a:t>
            </a:r>
            <a:r>
              <a:rPr sz="1600" spc="-4" dirty="0">
                <a:solidFill>
                  <a:srgbClr val="404040"/>
                </a:solidFill>
                <a:latin typeface="Calibri"/>
                <a:cs typeface="Calibri"/>
              </a:rPr>
              <a:t>química</a:t>
            </a:r>
            <a:r>
              <a:rPr sz="1600" spc="8" dirty="0">
                <a:solidFill>
                  <a:srgbClr val="404040"/>
                </a:solidFill>
                <a:latin typeface="Calibri"/>
                <a:cs typeface="Calibri"/>
              </a:rPr>
              <a:t> </a:t>
            </a:r>
            <a:r>
              <a:rPr sz="1600" dirty="0">
                <a:solidFill>
                  <a:srgbClr val="404040"/>
                </a:solidFill>
                <a:latin typeface="Calibri"/>
                <a:cs typeface="Calibri"/>
              </a:rPr>
              <a:t>del</a:t>
            </a:r>
            <a:r>
              <a:rPr sz="1600" spc="4" dirty="0">
                <a:solidFill>
                  <a:srgbClr val="404040"/>
                </a:solidFill>
                <a:latin typeface="Calibri"/>
                <a:cs typeface="Calibri"/>
              </a:rPr>
              <a:t> </a:t>
            </a:r>
            <a:r>
              <a:rPr sz="1600" spc="-8" dirty="0">
                <a:solidFill>
                  <a:srgbClr val="404040"/>
                </a:solidFill>
                <a:latin typeface="Calibri"/>
                <a:cs typeface="Calibri"/>
              </a:rPr>
              <a:t>fármaco</a:t>
            </a:r>
            <a:r>
              <a:rPr sz="1600" dirty="0">
                <a:solidFill>
                  <a:srgbClr val="404040"/>
                </a:solidFill>
                <a:latin typeface="Calibri"/>
                <a:cs typeface="Calibri"/>
              </a:rPr>
              <a:t> </a:t>
            </a:r>
            <a:r>
              <a:rPr sz="1600" spc="-4" dirty="0">
                <a:solidFill>
                  <a:srgbClr val="404040"/>
                </a:solidFill>
                <a:latin typeface="Calibri"/>
                <a:cs typeface="Calibri"/>
              </a:rPr>
              <a:t>debido </a:t>
            </a:r>
            <a:r>
              <a:rPr sz="1600" spc="-326" dirty="0">
                <a:solidFill>
                  <a:srgbClr val="404040"/>
                </a:solidFill>
                <a:latin typeface="Calibri"/>
                <a:cs typeface="Calibri"/>
              </a:rPr>
              <a:t> </a:t>
            </a:r>
            <a:r>
              <a:rPr sz="1600" dirty="0">
                <a:solidFill>
                  <a:srgbClr val="404040"/>
                </a:solidFill>
                <a:latin typeface="Calibri"/>
                <a:cs typeface="Calibri"/>
              </a:rPr>
              <a:t>a la actuación</a:t>
            </a:r>
            <a:r>
              <a:rPr sz="1600" spc="-8" dirty="0">
                <a:solidFill>
                  <a:srgbClr val="404040"/>
                </a:solidFill>
                <a:latin typeface="Calibri"/>
                <a:cs typeface="Calibri"/>
              </a:rPr>
              <a:t> </a:t>
            </a:r>
            <a:r>
              <a:rPr sz="1600" dirty="0">
                <a:solidFill>
                  <a:srgbClr val="404040"/>
                </a:solidFill>
                <a:latin typeface="Calibri"/>
                <a:cs typeface="Calibri"/>
              </a:rPr>
              <a:t>de</a:t>
            </a:r>
            <a:r>
              <a:rPr sz="1600" spc="-11" dirty="0">
                <a:solidFill>
                  <a:srgbClr val="404040"/>
                </a:solidFill>
                <a:latin typeface="Calibri"/>
                <a:cs typeface="Calibri"/>
              </a:rPr>
              <a:t> </a:t>
            </a:r>
            <a:r>
              <a:rPr sz="1600" dirty="0">
                <a:solidFill>
                  <a:srgbClr val="404040"/>
                </a:solidFill>
                <a:latin typeface="Calibri"/>
                <a:cs typeface="Calibri"/>
              </a:rPr>
              <a:t>los </a:t>
            </a:r>
            <a:r>
              <a:rPr sz="1600" spc="-8" dirty="0">
                <a:solidFill>
                  <a:srgbClr val="404040"/>
                </a:solidFill>
                <a:latin typeface="Calibri"/>
                <a:cs typeface="Calibri"/>
              </a:rPr>
              <a:t>sistemas</a:t>
            </a:r>
            <a:r>
              <a:rPr sz="1600" spc="34" dirty="0">
                <a:solidFill>
                  <a:srgbClr val="404040"/>
                </a:solidFill>
                <a:latin typeface="Calibri"/>
                <a:cs typeface="Calibri"/>
              </a:rPr>
              <a:t> </a:t>
            </a:r>
            <a:r>
              <a:rPr sz="1600" spc="-4" dirty="0">
                <a:solidFill>
                  <a:srgbClr val="404040"/>
                </a:solidFill>
                <a:latin typeface="Calibri"/>
                <a:cs typeface="Calibri"/>
              </a:rPr>
              <a:t>enzimáticos</a:t>
            </a:r>
            <a:r>
              <a:rPr sz="1600" spc="4" dirty="0">
                <a:solidFill>
                  <a:srgbClr val="404040"/>
                </a:solidFill>
                <a:latin typeface="Calibri"/>
                <a:cs typeface="Calibri"/>
              </a:rPr>
              <a:t> </a:t>
            </a:r>
            <a:r>
              <a:rPr sz="1600" spc="-4" dirty="0">
                <a:solidFill>
                  <a:srgbClr val="404040"/>
                </a:solidFill>
                <a:latin typeface="Calibri"/>
                <a:cs typeface="Calibri"/>
              </a:rPr>
              <a:t>del</a:t>
            </a:r>
            <a:r>
              <a:rPr sz="1600" spc="-15" dirty="0">
                <a:solidFill>
                  <a:srgbClr val="404040"/>
                </a:solidFill>
                <a:latin typeface="Calibri"/>
                <a:cs typeface="Calibri"/>
              </a:rPr>
              <a:t> </a:t>
            </a:r>
            <a:r>
              <a:rPr sz="1600" spc="-8" dirty="0">
                <a:solidFill>
                  <a:srgbClr val="404040"/>
                </a:solidFill>
                <a:latin typeface="Calibri"/>
                <a:cs typeface="Calibri"/>
              </a:rPr>
              <a:t>organismo.</a:t>
            </a:r>
            <a:endParaRPr sz="1600" dirty="0">
              <a:latin typeface="Calibri"/>
              <a:cs typeface="Calibri"/>
            </a:endParaRPr>
          </a:p>
          <a:p>
            <a:pPr marL="77629" marR="370046" indent="-68580" algn="just">
              <a:lnSpc>
                <a:spcPts val="1620"/>
              </a:lnSpc>
              <a:spcBef>
                <a:spcPts val="1054"/>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Como</a:t>
            </a:r>
            <a:r>
              <a:rPr sz="1600" spc="-19" dirty="0" smtClean="0">
                <a:solidFill>
                  <a:srgbClr val="404040"/>
                </a:solidFill>
                <a:latin typeface="Calibri"/>
                <a:cs typeface="Calibri"/>
              </a:rPr>
              <a:t> </a:t>
            </a:r>
            <a:r>
              <a:rPr sz="1600" spc="-4" dirty="0">
                <a:solidFill>
                  <a:srgbClr val="404040"/>
                </a:solidFill>
                <a:latin typeface="Calibri"/>
                <a:cs typeface="Calibri"/>
              </a:rPr>
              <a:t>consecuencia de</a:t>
            </a:r>
            <a:r>
              <a:rPr sz="1600" dirty="0">
                <a:solidFill>
                  <a:srgbClr val="404040"/>
                </a:solidFill>
                <a:latin typeface="Calibri"/>
                <a:cs typeface="Calibri"/>
              </a:rPr>
              <a:t> </a:t>
            </a:r>
            <a:r>
              <a:rPr sz="1600" spc="-8" dirty="0" err="1" smtClean="0">
                <a:solidFill>
                  <a:srgbClr val="404040"/>
                </a:solidFill>
                <a:latin typeface="Calibri"/>
                <a:cs typeface="Calibri"/>
              </a:rPr>
              <a:t>ello</a:t>
            </a:r>
            <a:r>
              <a:rPr sz="1600" spc="8" dirty="0" smtClean="0">
                <a:solidFill>
                  <a:srgbClr val="404040"/>
                </a:solidFill>
                <a:latin typeface="Calibri"/>
                <a:cs typeface="Calibri"/>
              </a:rPr>
              <a:t> </a:t>
            </a:r>
            <a:r>
              <a:rPr sz="1600" spc="-4" dirty="0">
                <a:solidFill>
                  <a:srgbClr val="404040"/>
                </a:solidFill>
                <a:latin typeface="Calibri"/>
                <a:cs typeface="Calibri"/>
              </a:rPr>
              <a:t>se</a:t>
            </a:r>
            <a:r>
              <a:rPr sz="1600" spc="11" dirty="0">
                <a:solidFill>
                  <a:srgbClr val="404040"/>
                </a:solidFill>
                <a:latin typeface="Calibri"/>
                <a:cs typeface="Calibri"/>
              </a:rPr>
              <a:t> </a:t>
            </a:r>
            <a:r>
              <a:rPr sz="1600" spc="-4" dirty="0">
                <a:solidFill>
                  <a:srgbClr val="404040"/>
                </a:solidFill>
                <a:latin typeface="Calibri"/>
                <a:cs typeface="Calibri"/>
              </a:rPr>
              <a:t>obtienen</a:t>
            </a:r>
            <a:r>
              <a:rPr sz="1600" spc="4" dirty="0">
                <a:solidFill>
                  <a:srgbClr val="404040"/>
                </a:solidFill>
                <a:latin typeface="Calibri"/>
                <a:cs typeface="Calibri"/>
              </a:rPr>
              <a:t> </a:t>
            </a:r>
            <a:r>
              <a:rPr sz="1600" spc="-8" dirty="0">
                <a:solidFill>
                  <a:srgbClr val="404040"/>
                </a:solidFill>
                <a:latin typeface="Calibri"/>
                <a:cs typeface="Calibri"/>
              </a:rPr>
              <a:t>productos</a:t>
            </a:r>
            <a:r>
              <a:rPr sz="1600" spc="-4" dirty="0">
                <a:solidFill>
                  <a:srgbClr val="404040"/>
                </a:solidFill>
                <a:latin typeface="Calibri"/>
                <a:cs typeface="Calibri"/>
              </a:rPr>
              <a:t> de</a:t>
            </a:r>
            <a:r>
              <a:rPr sz="1600" dirty="0">
                <a:solidFill>
                  <a:srgbClr val="404040"/>
                </a:solidFill>
                <a:latin typeface="Calibri"/>
                <a:cs typeface="Calibri"/>
              </a:rPr>
              <a:t> </a:t>
            </a:r>
            <a:r>
              <a:rPr sz="1600" spc="-8" dirty="0">
                <a:solidFill>
                  <a:srgbClr val="404040"/>
                </a:solidFill>
                <a:latin typeface="Calibri"/>
                <a:cs typeface="Calibri"/>
              </a:rPr>
              <a:t>transformación, </a:t>
            </a:r>
            <a:r>
              <a:rPr sz="1600" spc="-4" dirty="0">
                <a:solidFill>
                  <a:srgbClr val="404040"/>
                </a:solidFill>
                <a:latin typeface="Calibri"/>
                <a:cs typeface="Calibri"/>
              </a:rPr>
              <a:t> </a:t>
            </a:r>
            <a:r>
              <a:rPr sz="1600" spc="-8" dirty="0">
                <a:solidFill>
                  <a:srgbClr val="404040"/>
                </a:solidFill>
                <a:latin typeface="Calibri"/>
                <a:cs typeface="Calibri"/>
              </a:rPr>
              <a:t>metabolitos,</a:t>
            </a:r>
            <a:r>
              <a:rPr sz="1600" spc="8" dirty="0">
                <a:solidFill>
                  <a:srgbClr val="404040"/>
                </a:solidFill>
                <a:latin typeface="Calibri"/>
                <a:cs typeface="Calibri"/>
              </a:rPr>
              <a:t> </a:t>
            </a:r>
            <a:r>
              <a:rPr sz="1600" spc="-4" dirty="0">
                <a:solidFill>
                  <a:srgbClr val="404040"/>
                </a:solidFill>
                <a:latin typeface="Calibri"/>
                <a:cs typeface="Calibri"/>
              </a:rPr>
              <a:t>por</a:t>
            </a:r>
            <a:r>
              <a:rPr sz="1600" spc="-8" dirty="0">
                <a:solidFill>
                  <a:srgbClr val="404040"/>
                </a:solidFill>
                <a:latin typeface="Calibri"/>
                <a:cs typeface="Calibri"/>
              </a:rPr>
              <a:t> </a:t>
            </a:r>
            <a:r>
              <a:rPr sz="1600" spc="-4" dirty="0">
                <a:solidFill>
                  <a:srgbClr val="404040"/>
                </a:solidFill>
                <a:latin typeface="Calibri"/>
                <a:cs typeface="Calibri"/>
              </a:rPr>
              <a:t>regla</a:t>
            </a:r>
            <a:r>
              <a:rPr sz="1600" spc="4" dirty="0">
                <a:solidFill>
                  <a:srgbClr val="404040"/>
                </a:solidFill>
                <a:latin typeface="Calibri"/>
                <a:cs typeface="Calibri"/>
              </a:rPr>
              <a:t> </a:t>
            </a:r>
            <a:r>
              <a:rPr sz="1600" spc="-8" dirty="0">
                <a:solidFill>
                  <a:srgbClr val="404040"/>
                </a:solidFill>
                <a:latin typeface="Calibri"/>
                <a:cs typeface="Calibri"/>
              </a:rPr>
              <a:t>general</a:t>
            </a:r>
            <a:r>
              <a:rPr sz="1600" spc="-11" dirty="0">
                <a:solidFill>
                  <a:srgbClr val="404040"/>
                </a:solidFill>
                <a:latin typeface="Calibri"/>
                <a:cs typeface="Calibri"/>
              </a:rPr>
              <a:t> </a:t>
            </a:r>
            <a:r>
              <a:rPr sz="1600" dirty="0">
                <a:solidFill>
                  <a:srgbClr val="404040"/>
                </a:solidFill>
                <a:latin typeface="Calibri"/>
                <a:cs typeface="Calibri"/>
              </a:rPr>
              <a:t>más</a:t>
            </a:r>
            <a:r>
              <a:rPr sz="1600" spc="8" dirty="0">
                <a:solidFill>
                  <a:srgbClr val="404040"/>
                </a:solidFill>
                <a:latin typeface="Calibri"/>
                <a:cs typeface="Calibri"/>
              </a:rPr>
              <a:t> </a:t>
            </a:r>
            <a:r>
              <a:rPr sz="1600" spc="-4" dirty="0">
                <a:solidFill>
                  <a:srgbClr val="404040"/>
                </a:solidFill>
                <a:latin typeface="Calibri"/>
                <a:cs typeface="Calibri"/>
              </a:rPr>
              <a:t>hidrosolubles</a:t>
            </a:r>
            <a:r>
              <a:rPr sz="1600" dirty="0">
                <a:solidFill>
                  <a:srgbClr val="404040"/>
                </a:solidFill>
                <a:latin typeface="Calibri"/>
                <a:cs typeface="Calibri"/>
              </a:rPr>
              <a:t> y</a:t>
            </a:r>
            <a:r>
              <a:rPr sz="1600" spc="4" dirty="0">
                <a:solidFill>
                  <a:srgbClr val="404040"/>
                </a:solidFill>
                <a:latin typeface="Calibri"/>
                <a:cs typeface="Calibri"/>
              </a:rPr>
              <a:t> </a:t>
            </a:r>
            <a:r>
              <a:rPr sz="1600" dirty="0">
                <a:solidFill>
                  <a:srgbClr val="404040"/>
                </a:solidFill>
                <a:latin typeface="Calibri"/>
                <a:cs typeface="Calibri"/>
              </a:rPr>
              <a:t>menos</a:t>
            </a:r>
            <a:r>
              <a:rPr sz="1600" spc="-8" dirty="0">
                <a:solidFill>
                  <a:srgbClr val="404040"/>
                </a:solidFill>
                <a:latin typeface="Calibri"/>
                <a:cs typeface="Calibri"/>
              </a:rPr>
              <a:t> </a:t>
            </a:r>
            <a:r>
              <a:rPr sz="1600" spc="-4" dirty="0">
                <a:solidFill>
                  <a:srgbClr val="404040"/>
                </a:solidFill>
                <a:latin typeface="Calibri"/>
                <a:cs typeface="Calibri"/>
              </a:rPr>
              <a:t>activos</a:t>
            </a:r>
            <a:r>
              <a:rPr sz="1600" spc="8" dirty="0">
                <a:solidFill>
                  <a:srgbClr val="404040"/>
                </a:solidFill>
                <a:latin typeface="Calibri"/>
                <a:cs typeface="Calibri"/>
              </a:rPr>
              <a:t> </a:t>
            </a:r>
            <a:r>
              <a:rPr sz="1600" dirty="0">
                <a:solidFill>
                  <a:srgbClr val="404040"/>
                </a:solidFill>
                <a:latin typeface="Calibri"/>
                <a:cs typeface="Calibri"/>
              </a:rPr>
              <a:t>que</a:t>
            </a:r>
            <a:r>
              <a:rPr sz="1600" spc="-8" dirty="0">
                <a:solidFill>
                  <a:srgbClr val="404040"/>
                </a:solidFill>
                <a:latin typeface="Calibri"/>
                <a:cs typeface="Calibri"/>
              </a:rPr>
              <a:t> </a:t>
            </a:r>
            <a:r>
              <a:rPr sz="1600" dirty="0">
                <a:solidFill>
                  <a:srgbClr val="404040"/>
                </a:solidFill>
                <a:latin typeface="Calibri"/>
                <a:cs typeface="Calibri"/>
              </a:rPr>
              <a:t>los </a:t>
            </a:r>
            <a:r>
              <a:rPr sz="1600" spc="-326" dirty="0">
                <a:solidFill>
                  <a:srgbClr val="404040"/>
                </a:solidFill>
                <a:latin typeface="Calibri"/>
                <a:cs typeface="Calibri"/>
              </a:rPr>
              <a:t> </a:t>
            </a:r>
            <a:r>
              <a:rPr sz="1600" spc="-8" dirty="0">
                <a:solidFill>
                  <a:srgbClr val="404040"/>
                </a:solidFill>
                <a:latin typeface="Calibri"/>
                <a:cs typeface="Calibri"/>
              </a:rPr>
              <a:t>productos</a:t>
            </a:r>
            <a:r>
              <a:rPr sz="1600" spc="-11" dirty="0">
                <a:solidFill>
                  <a:srgbClr val="404040"/>
                </a:solidFill>
                <a:latin typeface="Calibri"/>
                <a:cs typeface="Calibri"/>
              </a:rPr>
              <a:t> </a:t>
            </a:r>
            <a:r>
              <a:rPr sz="1600" spc="-4" dirty="0">
                <a:solidFill>
                  <a:srgbClr val="404040"/>
                </a:solidFill>
                <a:latin typeface="Calibri"/>
                <a:cs typeface="Calibri"/>
              </a:rPr>
              <a:t>iniciales</a:t>
            </a:r>
            <a:r>
              <a:rPr sz="1600" spc="11" dirty="0">
                <a:solidFill>
                  <a:srgbClr val="404040"/>
                </a:solidFill>
                <a:latin typeface="Calibri"/>
                <a:cs typeface="Calibri"/>
              </a:rPr>
              <a:t> </a:t>
            </a:r>
            <a:r>
              <a:rPr sz="1600" spc="-4" dirty="0">
                <a:solidFill>
                  <a:srgbClr val="404040"/>
                </a:solidFill>
                <a:latin typeface="Calibri"/>
                <a:cs typeface="Calibri"/>
              </a:rPr>
              <a:t>de</a:t>
            </a:r>
            <a:r>
              <a:rPr sz="1600" spc="-8" dirty="0">
                <a:solidFill>
                  <a:srgbClr val="404040"/>
                </a:solidFill>
                <a:latin typeface="Calibri"/>
                <a:cs typeface="Calibri"/>
              </a:rPr>
              <a:t> </a:t>
            </a:r>
            <a:r>
              <a:rPr sz="1600" spc="-4" dirty="0">
                <a:solidFill>
                  <a:srgbClr val="404040"/>
                </a:solidFill>
                <a:latin typeface="Calibri"/>
                <a:cs typeface="Calibri"/>
              </a:rPr>
              <a:t>partida.</a:t>
            </a:r>
            <a:endParaRPr sz="1600" dirty="0">
              <a:latin typeface="Calibri"/>
              <a:cs typeface="Calibri"/>
            </a:endParaRPr>
          </a:p>
          <a:p>
            <a:pPr marL="221933" indent="-212884" algn="just">
              <a:lnSpc>
                <a:spcPts val="1710"/>
              </a:lnSpc>
              <a:spcBef>
                <a:spcPts val="840"/>
              </a:spcBef>
              <a:buClr>
                <a:srgbClr val="99CA38"/>
              </a:buClr>
              <a:buSzPct val="95000"/>
              <a:buFont typeface="Wingdings"/>
              <a:buChar char=""/>
              <a:tabLst>
                <a:tab pos="222409" algn="l"/>
              </a:tabLst>
            </a:pPr>
            <a:r>
              <a:rPr sz="1600" spc="-4" dirty="0">
                <a:solidFill>
                  <a:srgbClr val="404040"/>
                </a:solidFill>
                <a:latin typeface="Calibri"/>
                <a:cs typeface="Calibri"/>
              </a:rPr>
              <a:t>Las</a:t>
            </a:r>
            <a:r>
              <a:rPr sz="1600" spc="8" dirty="0">
                <a:solidFill>
                  <a:srgbClr val="404040"/>
                </a:solidFill>
                <a:latin typeface="Calibri"/>
                <a:cs typeface="Calibri"/>
              </a:rPr>
              <a:t> </a:t>
            </a:r>
            <a:r>
              <a:rPr sz="1600" spc="-4" dirty="0">
                <a:solidFill>
                  <a:srgbClr val="404040"/>
                </a:solidFill>
                <a:latin typeface="Calibri"/>
                <a:cs typeface="Calibri"/>
              </a:rPr>
              <a:t>reacciones</a:t>
            </a:r>
            <a:r>
              <a:rPr sz="1600" spc="4" dirty="0">
                <a:solidFill>
                  <a:srgbClr val="404040"/>
                </a:solidFill>
                <a:latin typeface="Calibri"/>
                <a:cs typeface="Calibri"/>
              </a:rPr>
              <a:t> </a:t>
            </a:r>
            <a:r>
              <a:rPr sz="1600" dirty="0">
                <a:solidFill>
                  <a:srgbClr val="404040"/>
                </a:solidFill>
                <a:latin typeface="Calibri"/>
                <a:cs typeface="Calibri"/>
              </a:rPr>
              <a:t>de</a:t>
            </a:r>
            <a:r>
              <a:rPr sz="1600" spc="4" dirty="0">
                <a:solidFill>
                  <a:srgbClr val="404040"/>
                </a:solidFill>
                <a:latin typeface="Calibri"/>
                <a:cs typeface="Calibri"/>
              </a:rPr>
              <a:t> </a:t>
            </a:r>
            <a:r>
              <a:rPr sz="1600" spc="-8" dirty="0">
                <a:solidFill>
                  <a:srgbClr val="404040"/>
                </a:solidFill>
                <a:latin typeface="Calibri"/>
                <a:cs typeface="Calibri"/>
              </a:rPr>
              <a:t>biotransformación</a:t>
            </a:r>
            <a:r>
              <a:rPr sz="1600" spc="11" dirty="0">
                <a:solidFill>
                  <a:srgbClr val="404040"/>
                </a:solidFill>
                <a:latin typeface="Calibri"/>
                <a:cs typeface="Calibri"/>
              </a:rPr>
              <a:t> </a:t>
            </a:r>
            <a:r>
              <a:rPr sz="1600" spc="-4" dirty="0">
                <a:solidFill>
                  <a:srgbClr val="404040"/>
                </a:solidFill>
                <a:latin typeface="Calibri"/>
                <a:cs typeface="Calibri"/>
              </a:rPr>
              <a:t>pueden ser</a:t>
            </a:r>
            <a:r>
              <a:rPr sz="1600" spc="19" dirty="0">
                <a:solidFill>
                  <a:srgbClr val="404040"/>
                </a:solidFill>
                <a:latin typeface="Calibri"/>
                <a:cs typeface="Calibri"/>
              </a:rPr>
              <a:t> </a:t>
            </a:r>
            <a:r>
              <a:rPr sz="1600" spc="-4" dirty="0">
                <a:solidFill>
                  <a:srgbClr val="404040"/>
                </a:solidFill>
                <a:latin typeface="Calibri"/>
                <a:cs typeface="Calibri"/>
              </a:rPr>
              <a:t>clasificadas</a:t>
            </a:r>
            <a:r>
              <a:rPr sz="1600" spc="15" dirty="0">
                <a:solidFill>
                  <a:srgbClr val="404040"/>
                </a:solidFill>
                <a:latin typeface="Calibri"/>
                <a:cs typeface="Calibri"/>
              </a:rPr>
              <a:t> </a:t>
            </a:r>
            <a:r>
              <a:rPr sz="1600" dirty="0">
                <a:solidFill>
                  <a:srgbClr val="404040"/>
                </a:solidFill>
                <a:latin typeface="Calibri"/>
                <a:cs typeface="Calibri"/>
              </a:rPr>
              <a:t>en</a:t>
            </a:r>
            <a:r>
              <a:rPr sz="1600" spc="8" dirty="0">
                <a:solidFill>
                  <a:srgbClr val="404040"/>
                </a:solidFill>
                <a:latin typeface="Calibri"/>
                <a:cs typeface="Calibri"/>
              </a:rPr>
              <a:t> </a:t>
            </a:r>
            <a:r>
              <a:rPr sz="1600" spc="-8" dirty="0">
                <a:solidFill>
                  <a:srgbClr val="404040"/>
                </a:solidFill>
                <a:latin typeface="Calibri"/>
                <a:cs typeface="Calibri"/>
              </a:rPr>
              <a:t>cuatro</a:t>
            </a:r>
            <a:endParaRPr sz="1600" dirty="0">
              <a:latin typeface="Calibri"/>
              <a:cs typeface="Calibri"/>
            </a:endParaRPr>
          </a:p>
          <a:p>
            <a:pPr marL="77629" algn="just">
              <a:lnSpc>
                <a:spcPts val="1710"/>
              </a:lnSpc>
            </a:pPr>
            <a:r>
              <a:rPr sz="1600" dirty="0" err="1" smtClean="0">
                <a:solidFill>
                  <a:srgbClr val="404040"/>
                </a:solidFill>
                <a:latin typeface="Calibri"/>
                <a:cs typeface="Calibri"/>
              </a:rPr>
              <a:t>grupos</a:t>
            </a:r>
            <a:r>
              <a:rPr sz="1600" dirty="0" smtClean="0">
                <a:solidFill>
                  <a:srgbClr val="404040"/>
                </a:solidFill>
                <a:latin typeface="Calibri"/>
                <a:cs typeface="Calibri"/>
              </a:rPr>
              <a:t>:</a:t>
            </a:r>
            <a:r>
              <a:rPr sz="1600" spc="-19" dirty="0" smtClean="0">
                <a:solidFill>
                  <a:srgbClr val="404040"/>
                </a:solidFill>
                <a:latin typeface="Calibri"/>
                <a:cs typeface="Calibri"/>
              </a:rPr>
              <a:t> </a:t>
            </a:r>
            <a:r>
              <a:rPr sz="1600" spc="-4" dirty="0">
                <a:solidFill>
                  <a:srgbClr val="404040"/>
                </a:solidFill>
                <a:latin typeface="Calibri"/>
                <a:cs typeface="Calibri"/>
              </a:rPr>
              <a:t>reacciones</a:t>
            </a:r>
            <a:r>
              <a:rPr sz="1600" dirty="0">
                <a:solidFill>
                  <a:srgbClr val="404040"/>
                </a:solidFill>
                <a:latin typeface="Calibri"/>
                <a:cs typeface="Calibri"/>
              </a:rPr>
              <a:t> de</a:t>
            </a:r>
            <a:r>
              <a:rPr sz="1600" spc="4" dirty="0">
                <a:solidFill>
                  <a:srgbClr val="404040"/>
                </a:solidFill>
                <a:latin typeface="Calibri"/>
                <a:cs typeface="Calibri"/>
              </a:rPr>
              <a:t> </a:t>
            </a:r>
            <a:r>
              <a:rPr sz="1600" spc="-4" dirty="0">
                <a:solidFill>
                  <a:srgbClr val="404040"/>
                </a:solidFill>
                <a:latin typeface="Calibri"/>
                <a:cs typeface="Calibri"/>
              </a:rPr>
              <a:t>oxidación,</a:t>
            </a:r>
            <a:r>
              <a:rPr sz="1600" spc="-19" dirty="0">
                <a:solidFill>
                  <a:srgbClr val="404040"/>
                </a:solidFill>
                <a:latin typeface="Calibri"/>
                <a:cs typeface="Calibri"/>
              </a:rPr>
              <a:t> </a:t>
            </a:r>
            <a:r>
              <a:rPr sz="1600" spc="-4" dirty="0">
                <a:solidFill>
                  <a:srgbClr val="404040"/>
                </a:solidFill>
                <a:latin typeface="Calibri"/>
                <a:cs typeface="Calibri"/>
              </a:rPr>
              <a:t>reducción,</a:t>
            </a:r>
            <a:r>
              <a:rPr sz="1600" spc="-11" dirty="0">
                <a:solidFill>
                  <a:srgbClr val="404040"/>
                </a:solidFill>
                <a:latin typeface="Calibri"/>
                <a:cs typeface="Calibri"/>
              </a:rPr>
              <a:t> </a:t>
            </a:r>
            <a:r>
              <a:rPr sz="1600" spc="-8" dirty="0">
                <a:solidFill>
                  <a:srgbClr val="404040"/>
                </a:solidFill>
                <a:latin typeface="Calibri"/>
                <a:cs typeface="Calibri"/>
              </a:rPr>
              <a:t>hidrólisis</a:t>
            </a:r>
            <a:r>
              <a:rPr sz="1600" spc="19" dirty="0">
                <a:solidFill>
                  <a:srgbClr val="404040"/>
                </a:solidFill>
                <a:latin typeface="Calibri"/>
                <a:cs typeface="Calibri"/>
              </a:rPr>
              <a:t> </a:t>
            </a:r>
            <a:r>
              <a:rPr sz="1600" dirty="0">
                <a:solidFill>
                  <a:srgbClr val="404040"/>
                </a:solidFill>
                <a:latin typeface="Calibri"/>
                <a:cs typeface="Calibri"/>
              </a:rPr>
              <a:t>y</a:t>
            </a:r>
            <a:r>
              <a:rPr sz="1600" spc="4" dirty="0">
                <a:solidFill>
                  <a:srgbClr val="404040"/>
                </a:solidFill>
                <a:latin typeface="Calibri"/>
                <a:cs typeface="Calibri"/>
              </a:rPr>
              <a:t> </a:t>
            </a:r>
            <a:r>
              <a:rPr sz="1600" spc="-4" dirty="0">
                <a:solidFill>
                  <a:srgbClr val="404040"/>
                </a:solidFill>
                <a:latin typeface="Calibri"/>
                <a:cs typeface="Calibri"/>
              </a:rPr>
              <a:t>conjugación.</a:t>
            </a:r>
            <a:endParaRPr sz="1600" dirty="0">
              <a:latin typeface="Calibri"/>
              <a:cs typeface="Calibri"/>
            </a:endParaRPr>
          </a:p>
          <a:p>
            <a:pPr marL="77629" marR="283845" indent="-68580" algn="just">
              <a:lnSpc>
                <a:spcPts val="1620"/>
              </a:lnSpc>
              <a:spcBef>
                <a:spcPts val="1076"/>
              </a:spcBef>
              <a:buClr>
                <a:srgbClr val="99CA38"/>
              </a:buClr>
              <a:buSzPct val="95000"/>
              <a:buFont typeface="Wingdings"/>
              <a:buChar char=""/>
              <a:tabLst>
                <a:tab pos="180499" algn="l"/>
              </a:tabLst>
            </a:pPr>
            <a:r>
              <a:rPr lang="es-MX" sz="1600" spc="-4" dirty="0" smtClean="0">
                <a:solidFill>
                  <a:srgbClr val="404040"/>
                </a:solidFill>
                <a:latin typeface="Calibri"/>
                <a:cs typeface="Calibri"/>
              </a:rPr>
              <a:t> </a:t>
            </a:r>
            <a:r>
              <a:rPr sz="1600" spc="-4" dirty="0" smtClean="0">
                <a:solidFill>
                  <a:srgbClr val="404040"/>
                </a:solidFill>
                <a:latin typeface="Calibri"/>
                <a:cs typeface="Calibri"/>
              </a:rPr>
              <a:t>La </a:t>
            </a:r>
            <a:r>
              <a:rPr sz="1600" spc="-8" dirty="0">
                <a:solidFill>
                  <a:srgbClr val="404040"/>
                </a:solidFill>
                <a:latin typeface="Calibri"/>
                <a:cs typeface="Calibri"/>
              </a:rPr>
              <a:t>mayoría </a:t>
            </a:r>
            <a:r>
              <a:rPr sz="1600" dirty="0">
                <a:solidFill>
                  <a:srgbClr val="404040"/>
                </a:solidFill>
                <a:latin typeface="Calibri"/>
                <a:cs typeface="Calibri"/>
              </a:rPr>
              <a:t>de los </a:t>
            </a:r>
            <a:r>
              <a:rPr sz="1600" spc="-4" dirty="0">
                <a:solidFill>
                  <a:srgbClr val="404040"/>
                </a:solidFill>
                <a:latin typeface="Calibri"/>
                <a:cs typeface="Calibri"/>
              </a:rPr>
              <a:t>fármacos son metabolizados </a:t>
            </a:r>
            <a:r>
              <a:rPr sz="1600" dirty="0">
                <a:solidFill>
                  <a:srgbClr val="404040"/>
                </a:solidFill>
                <a:latin typeface="Calibri"/>
                <a:cs typeface="Calibri"/>
              </a:rPr>
              <a:t>por el </a:t>
            </a:r>
            <a:r>
              <a:rPr sz="1600" spc="-8" dirty="0">
                <a:solidFill>
                  <a:srgbClr val="404040"/>
                </a:solidFill>
                <a:latin typeface="Calibri"/>
                <a:cs typeface="Calibri"/>
              </a:rPr>
              <a:t>hígado, pero </a:t>
            </a:r>
            <a:r>
              <a:rPr sz="1600" dirty="0">
                <a:solidFill>
                  <a:srgbClr val="404040"/>
                </a:solidFill>
                <a:latin typeface="Calibri"/>
                <a:cs typeface="Calibri"/>
              </a:rPr>
              <a:t>los </a:t>
            </a:r>
            <a:r>
              <a:rPr sz="1600" spc="4" dirty="0">
                <a:solidFill>
                  <a:srgbClr val="404040"/>
                </a:solidFill>
                <a:latin typeface="Calibri"/>
                <a:cs typeface="Calibri"/>
              </a:rPr>
              <a:t> </a:t>
            </a:r>
            <a:r>
              <a:rPr sz="1600" spc="-4" dirty="0">
                <a:solidFill>
                  <a:srgbClr val="404040"/>
                </a:solidFill>
                <a:latin typeface="Calibri"/>
                <a:cs typeface="Calibri"/>
              </a:rPr>
              <a:t>riñones,</a:t>
            </a:r>
            <a:r>
              <a:rPr sz="1600" spc="-8" dirty="0">
                <a:solidFill>
                  <a:srgbClr val="404040"/>
                </a:solidFill>
                <a:latin typeface="Calibri"/>
                <a:cs typeface="Calibri"/>
              </a:rPr>
              <a:t> tracto</a:t>
            </a:r>
            <a:r>
              <a:rPr sz="1600" dirty="0">
                <a:solidFill>
                  <a:srgbClr val="404040"/>
                </a:solidFill>
                <a:latin typeface="Calibri"/>
                <a:cs typeface="Calibri"/>
              </a:rPr>
              <a:t> </a:t>
            </a:r>
            <a:r>
              <a:rPr sz="1600" spc="-8" dirty="0">
                <a:solidFill>
                  <a:srgbClr val="404040"/>
                </a:solidFill>
                <a:latin typeface="Calibri"/>
                <a:cs typeface="Calibri"/>
              </a:rPr>
              <a:t>gastrointestinal,</a:t>
            </a:r>
            <a:r>
              <a:rPr sz="1600" spc="30" dirty="0">
                <a:solidFill>
                  <a:srgbClr val="404040"/>
                </a:solidFill>
                <a:latin typeface="Calibri"/>
                <a:cs typeface="Calibri"/>
              </a:rPr>
              <a:t> </a:t>
            </a:r>
            <a:r>
              <a:rPr sz="1600" spc="-4" dirty="0" err="1" smtClean="0">
                <a:solidFill>
                  <a:srgbClr val="404040"/>
                </a:solidFill>
                <a:latin typeface="Calibri"/>
                <a:cs typeface="Calibri"/>
              </a:rPr>
              <a:t>pulmones</a:t>
            </a:r>
            <a:r>
              <a:rPr lang="es-MX" sz="1600" spc="-4" dirty="0" smtClean="0">
                <a:solidFill>
                  <a:srgbClr val="404040"/>
                </a:solidFill>
                <a:latin typeface="Calibri"/>
                <a:cs typeface="Calibri"/>
              </a:rPr>
              <a:t>,</a:t>
            </a:r>
            <a:r>
              <a:rPr sz="1600" spc="-8" dirty="0" smtClean="0">
                <a:solidFill>
                  <a:srgbClr val="404040"/>
                </a:solidFill>
                <a:latin typeface="Calibri"/>
                <a:cs typeface="Calibri"/>
              </a:rPr>
              <a:t> </a:t>
            </a:r>
            <a:r>
              <a:rPr sz="1600" dirty="0">
                <a:solidFill>
                  <a:srgbClr val="404040"/>
                </a:solidFill>
                <a:latin typeface="Calibri"/>
                <a:cs typeface="Calibri"/>
              </a:rPr>
              <a:t>y </a:t>
            </a:r>
            <a:r>
              <a:rPr sz="1600" spc="-4" dirty="0">
                <a:solidFill>
                  <a:srgbClr val="404040"/>
                </a:solidFill>
                <a:latin typeface="Calibri"/>
                <a:cs typeface="Calibri"/>
              </a:rPr>
              <a:t>muchos </a:t>
            </a:r>
            <a:r>
              <a:rPr sz="1600" spc="-8" dirty="0" err="1">
                <a:solidFill>
                  <a:srgbClr val="404040"/>
                </a:solidFill>
                <a:latin typeface="Calibri"/>
                <a:cs typeface="Calibri"/>
              </a:rPr>
              <a:t>otros</a:t>
            </a:r>
            <a:r>
              <a:rPr sz="1600" dirty="0">
                <a:solidFill>
                  <a:srgbClr val="404040"/>
                </a:solidFill>
                <a:latin typeface="Calibri"/>
                <a:cs typeface="Calibri"/>
              </a:rPr>
              <a:t> </a:t>
            </a:r>
            <a:r>
              <a:rPr sz="1600" spc="-4" dirty="0" err="1" smtClean="0">
                <a:solidFill>
                  <a:srgbClr val="404040"/>
                </a:solidFill>
                <a:latin typeface="Calibri"/>
                <a:cs typeface="Calibri"/>
              </a:rPr>
              <a:t>tejidos</a:t>
            </a:r>
            <a:r>
              <a:rPr lang="es-MX" sz="1600" spc="-4" dirty="0" smtClean="0">
                <a:solidFill>
                  <a:srgbClr val="404040"/>
                </a:solidFill>
                <a:latin typeface="Calibri"/>
                <a:cs typeface="Calibri"/>
              </a:rPr>
              <a:t>,</a:t>
            </a:r>
            <a:r>
              <a:rPr sz="1600" spc="4" dirty="0" smtClean="0">
                <a:solidFill>
                  <a:srgbClr val="404040"/>
                </a:solidFill>
                <a:latin typeface="Calibri"/>
                <a:cs typeface="Calibri"/>
              </a:rPr>
              <a:t> </a:t>
            </a:r>
            <a:r>
              <a:rPr sz="1600" spc="-4" dirty="0">
                <a:solidFill>
                  <a:srgbClr val="404040"/>
                </a:solidFill>
                <a:latin typeface="Calibri"/>
                <a:cs typeface="Calibri"/>
              </a:rPr>
              <a:t>poseen </a:t>
            </a:r>
            <a:r>
              <a:rPr sz="1600" dirty="0">
                <a:solidFill>
                  <a:srgbClr val="404040"/>
                </a:solidFill>
                <a:latin typeface="Calibri"/>
                <a:cs typeface="Calibri"/>
              </a:rPr>
              <a:t> enzimas</a:t>
            </a:r>
            <a:r>
              <a:rPr sz="1600" spc="11" dirty="0">
                <a:solidFill>
                  <a:srgbClr val="404040"/>
                </a:solidFill>
                <a:latin typeface="Calibri"/>
                <a:cs typeface="Calibri"/>
              </a:rPr>
              <a:t> </a:t>
            </a:r>
            <a:r>
              <a:rPr sz="1600" spc="-4" dirty="0">
                <a:solidFill>
                  <a:srgbClr val="404040"/>
                </a:solidFill>
                <a:latin typeface="Calibri"/>
                <a:cs typeface="Calibri"/>
              </a:rPr>
              <a:t>susceptibles</a:t>
            </a:r>
            <a:r>
              <a:rPr sz="1600" spc="19" dirty="0">
                <a:solidFill>
                  <a:srgbClr val="404040"/>
                </a:solidFill>
                <a:latin typeface="Calibri"/>
                <a:cs typeface="Calibri"/>
              </a:rPr>
              <a:t> </a:t>
            </a:r>
            <a:r>
              <a:rPr sz="1600" spc="-4" dirty="0">
                <a:solidFill>
                  <a:srgbClr val="404040"/>
                </a:solidFill>
                <a:latin typeface="Calibri"/>
                <a:cs typeface="Calibri"/>
              </a:rPr>
              <a:t>de participar</a:t>
            </a:r>
            <a:r>
              <a:rPr sz="1600" spc="8" dirty="0">
                <a:solidFill>
                  <a:srgbClr val="404040"/>
                </a:solidFill>
                <a:latin typeface="Calibri"/>
                <a:cs typeface="Calibri"/>
              </a:rPr>
              <a:t> </a:t>
            </a:r>
            <a:r>
              <a:rPr sz="1600" dirty="0">
                <a:solidFill>
                  <a:srgbClr val="404040"/>
                </a:solidFill>
                <a:latin typeface="Calibri"/>
                <a:cs typeface="Calibri"/>
              </a:rPr>
              <a:t>en el </a:t>
            </a:r>
            <a:r>
              <a:rPr sz="1600" spc="-4" dirty="0">
                <a:solidFill>
                  <a:srgbClr val="404040"/>
                </a:solidFill>
                <a:latin typeface="Calibri"/>
                <a:cs typeface="Calibri"/>
              </a:rPr>
              <a:t>metabolismo</a:t>
            </a:r>
            <a:r>
              <a:rPr sz="1600" spc="19" dirty="0">
                <a:solidFill>
                  <a:srgbClr val="404040"/>
                </a:solidFill>
                <a:latin typeface="Calibri"/>
                <a:cs typeface="Calibri"/>
              </a:rPr>
              <a:t> </a:t>
            </a:r>
            <a:r>
              <a:rPr sz="1600" spc="-4" dirty="0">
                <a:solidFill>
                  <a:srgbClr val="404040"/>
                </a:solidFill>
                <a:latin typeface="Calibri"/>
                <a:cs typeface="Calibri"/>
              </a:rPr>
              <a:t>de ciertos</a:t>
            </a:r>
            <a:r>
              <a:rPr sz="1600" spc="8" dirty="0">
                <a:solidFill>
                  <a:srgbClr val="404040"/>
                </a:solidFill>
                <a:latin typeface="Calibri"/>
                <a:cs typeface="Calibri"/>
              </a:rPr>
              <a:t> </a:t>
            </a:r>
            <a:r>
              <a:rPr sz="1600" spc="-8" dirty="0">
                <a:solidFill>
                  <a:srgbClr val="404040"/>
                </a:solidFill>
                <a:latin typeface="Calibri"/>
                <a:cs typeface="Calibri"/>
              </a:rPr>
              <a:t>fármacos.</a:t>
            </a:r>
            <a:endParaRPr sz="1600" dirty="0">
              <a:latin typeface="Calibri"/>
              <a:cs typeface="Calibri"/>
            </a:endParaRPr>
          </a:p>
        </p:txBody>
      </p:sp>
      <p:grpSp>
        <p:nvGrpSpPr>
          <p:cNvPr id="4" name="object 4"/>
          <p:cNvGrpSpPr/>
          <p:nvPr/>
        </p:nvGrpSpPr>
        <p:grpSpPr>
          <a:xfrm>
            <a:off x="299704" y="1573815"/>
            <a:ext cx="2430304" cy="2097405"/>
            <a:chOff x="399605" y="2098420"/>
            <a:chExt cx="3240405" cy="2796540"/>
          </a:xfrm>
        </p:grpSpPr>
        <p:sp>
          <p:nvSpPr>
            <p:cNvPr id="5" name="object 5"/>
            <p:cNvSpPr/>
            <p:nvPr/>
          </p:nvSpPr>
          <p:spPr>
            <a:xfrm>
              <a:off x="411035" y="2109850"/>
              <a:ext cx="3217545" cy="2773680"/>
            </a:xfrm>
            <a:custGeom>
              <a:avLst/>
              <a:gdLst/>
              <a:ahLst/>
              <a:cxnLst/>
              <a:rect l="l" t="t" r="r" b="b"/>
              <a:pathLst>
                <a:path w="3217545" h="2773679">
                  <a:moveTo>
                    <a:pt x="2995358" y="0"/>
                  </a:moveTo>
                  <a:lnTo>
                    <a:pt x="2617787" y="0"/>
                  </a:lnTo>
                  <a:lnTo>
                    <a:pt x="2579473" y="1000"/>
                  </a:lnTo>
                  <a:lnTo>
                    <a:pt x="2510131" y="9001"/>
                  </a:lnTo>
                  <a:lnTo>
                    <a:pt x="2450214" y="25407"/>
                  </a:lnTo>
                  <a:lnTo>
                    <a:pt x="2398486" y="52649"/>
                  </a:lnTo>
                  <a:lnTo>
                    <a:pt x="2354377" y="91106"/>
                  </a:lnTo>
                  <a:lnTo>
                    <a:pt x="2315983" y="141208"/>
                  </a:lnTo>
                  <a:lnTo>
                    <a:pt x="2282596" y="203362"/>
                  </a:lnTo>
                  <a:lnTo>
                    <a:pt x="2267061" y="239490"/>
                  </a:lnTo>
                  <a:lnTo>
                    <a:pt x="2252168" y="279094"/>
                  </a:lnTo>
                  <a:lnTo>
                    <a:pt x="2237930" y="322199"/>
                  </a:lnTo>
                  <a:lnTo>
                    <a:pt x="1619313" y="1962785"/>
                  </a:lnTo>
                  <a:lnTo>
                    <a:pt x="1610804" y="1962785"/>
                  </a:lnTo>
                  <a:lnTo>
                    <a:pt x="1013396" y="317881"/>
                  </a:lnTo>
                  <a:lnTo>
                    <a:pt x="1000087" y="274901"/>
                  </a:lnTo>
                  <a:lnTo>
                    <a:pt x="985694" y="235505"/>
                  </a:lnTo>
                  <a:lnTo>
                    <a:pt x="970230" y="199705"/>
                  </a:lnTo>
                  <a:lnTo>
                    <a:pt x="935513" y="138582"/>
                  </a:lnTo>
                  <a:lnTo>
                    <a:pt x="892841" y="89485"/>
                  </a:lnTo>
                  <a:lnTo>
                    <a:pt x="841529" y="52006"/>
                  </a:lnTo>
                  <a:lnTo>
                    <a:pt x="780701" y="25336"/>
                  </a:lnTo>
                  <a:lnTo>
                    <a:pt x="709765" y="9001"/>
                  </a:lnTo>
                  <a:lnTo>
                    <a:pt x="669364" y="4000"/>
                  </a:lnTo>
                  <a:lnTo>
                    <a:pt x="625493" y="1000"/>
                  </a:lnTo>
                  <a:lnTo>
                    <a:pt x="578154" y="0"/>
                  </a:lnTo>
                  <a:lnTo>
                    <a:pt x="211200" y="0"/>
                  </a:lnTo>
                  <a:lnTo>
                    <a:pt x="165602" y="3597"/>
                  </a:lnTo>
                  <a:lnTo>
                    <a:pt x="124801" y="14398"/>
                  </a:lnTo>
                  <a:lnTo>
                    <a:pt x="88798" y="32414"/>
                  </a:lnTo>
                  <a:lnTo>
                    <a:pt x="57594" y="57658"/>
                  </a:lnTo>
                  <a:lnTo>
                    <a:pt x="32393" y="89636"/>
                  </a:lnTo>
                  <a:lnTo>
                    <a:pt x="14395" y="128031"/>
                  </a:lnTo>
                  <a:lnTo>
                    <a:pt x="3598" y="172833"/>
                  </a:lnTo>
                  <a:lnTo>
                    <a:pt x="0" y="224027"/>
                  </a:lnTo>
                  <a:lnTo>
                    <a:pt x="0" y="2683891"/>
                  </a:lnTo>
                  <a:lnTo>
                    <a:pt x="11722" y="2722372"/>
                  </a:lnTo>
                  <a:lnTo>
                    <a:pt x="54394" y="2750058"/>
                  </a:lnTo>
                  <a:lnTo>
                    <a:pt x="112201" y="2763648"/>
                  </a:lnTo>
                  <a:lnTo>
                    <a:pt x="163739" y="2769909"/>
                  </a:lnTo>
                  <a:lnTo>
                    <a:pt x="227738" y="2773148"/>
                  </a:lnTo>
                  <a:lnTo>
                    <a:pt x="264541" y="2773553"/>
                  </a:lnTo>
                  <a:lnTo>
                    <a:pt x="302212" y="2773148"/>
                  </a:lnTo>
                  <a:lnTo>
                    <a:pt x="366748" y="2769909"/>
                  </a:lnTo>
                  <a:lnTo>
                    <a:pt x="417547" y="2763648"/>
                  </a:lnTo>
                  <a:lnTo>
                    <a:pt x="458619" y="2755128"/>
                  </a:lnTo>
                  <a:lnTo>
                    <a:pt x="502691" y="2737786"/>
                  </a:lnTo>
                  <a:lnTo>
                    <a:pt x="528294" y="2704179"/>
                  </a:lnTo>
                  <a:lnTo>
                    <a:pt x="531228" y="437388"/>
                  </a:lnTo>
                  <a:lnTo>
                    <a:pt x="535495" y="437388"/>
                  </a:lnTo>
                  <a:lnTo>
                    <a:pt x="1311808" y="2693118"/>
                  </a:lnTo>
                  <a:lnTo>
                    <a:pt x="1343914" y="2730535"/>
                  </a:lnTo>
                  <a:lnTo>
                    <a:pt x="1385633" y="2751074"/>
                  </a:lnTo>
                  <a:lnTo>
                    <a:pt x="1423273" y="2761265"/>
                  </a:lnTo>
                  <a:lnTo>
                    <a:pt x="1469961" y="2768219"/>
                  </a:lnTo>
                  <a:lnTo>
                    <a:pt x="1526476" y="2772219"/>
                  </a:lnTo>
                  <a:lnTo>
                    <a:pt x="1593659" y="2773553"/>
                  </a:lnTo>
                  <a:lnTo>
                    <a:pt x="1628616" y="2773342"/>
                  </a:lnTo>
                  <a:lnTo>
                    <a:pt x="1690528" y="2771731"/>
                  </a:lnTo>
                  <a:lnTo>
                    <a:pt x="1741892" y="2768284"/>
                  </a:lnTo>
                  <a:lnTo>
                    <a:pt x="1783992" y="2761287"/>
                  </a:lnTo>
                  <a:lnTo>
                    <a:pt x="1831324" y="2743914"/>
                  </a:lnTo>
                  <a:lnTo>
                    <a:pt x="1862889" y="2717986"/>
                  </a:lnTo>
                  <a:lnTo>
                    <a:pt x="1881695" y="2681732"/>
                  </a:lnTo>
                  <a:lnTo>
                    <a:pt x="2681795" y="437388"/>
                  </a:lnTo>
                  <a:lnTo>
                    <a:pt x="2685986" y="437388"/>
                  </a:lnTo>
                  <a:lnTo>
                    <a:pt x="2685986" y="2683891"/>
                  </a:lnTo>
                  <a:lnTo>
                    <a:pt x="2686794" y="2694297"/>
                  </a:lnTo>
                  <a:lnTo>
                    <a:pt x="2706266" y="2730466"/>
                  </a:lnTo>
                  <a:lnTo>
                    <a:pt x="2741485" y="2750058"/>
                  </a:lnTo>
                  <a:lnTo>
                    <a:pt x="2798296" y="2763648"/>
                  </a:lnTo>
                  <a:lnTo>
                    <a:pt x="2849729" y="2769909"/>
                  </a:lnTo>
                  <a:lnTo>
                    <a:pt x="2913737" y="2773148"/>
                  </a:lnTo>
                  <a:lnTo>
                    <a:pt x="2950527" y="2773553"/>
                  </a:lnTo>
                  <a:lnTo>
                    <a:pt x="2988298" y="2773148"/>
                  </a:lnTo>
                  <a:lnTo>
                    <a:pt x="3053361" y="2769909"/>
                  </a:lnTo>
                  <a:lnTo>
                    <a:pt x="3105042" y="2763648"/>
                  </a:lnTo>
                  <a:lnTo>
                    <a:pt x="3146103" y="2755128"/>
                  </a:lnTo>
                  <a:lnTo>
                    <a:pt x="3188970" y="2737786"/>
                  </a:lnTo>
                  <a:lnTo>
                    <a:pt x="3214290" y="2704179"/>
                  </a:lnTo>
                  <a:lnTo>
                    <a:pt x="3217227" y="2683891"/>
                  </a:lnTo>
                  <a:lnTo>
                    <a:pt x="3217227" y="224027"/>
                  </a:lnTo>
                  <a:lnTo>
                    <a:pt x="3213782" y="173640"/>
                  </a:lnTo>
                  <a:lnTo>
                    <a:pt x="3203384" y="129159"/>
                  </a:lnTo>
                  <a:lnTo>
                    <a:pt x="3186318" y="90678"/>
                  </a:lnTo>
                  <a:lnTo>
                    <a:pt x="3162871" y="58674"/>
                  </a:lnTo>
                  <a:lnTo>
                    <a:pt x="3132470" y="33353"/>
                  </a:lnTo>
                  <a:lnTo>
                    <a:pt x="3094545" y="14986"/>
                  </a:lnTo>
                  <a:lnTo>
                    <a:pt x="3048952" y="3730"/>
                  </a:lnTo>
                  <a:lnTo>
                    <a:pt x="3023143" y="930"/>
                  </a:lnTo>
                  <a:lnTo>
                    <a:pt x="2995358" y="0"/>
                  </a:lnTo>
                  <a:close/>
                </a:path>
              </a:pathLst>
            </a:custGeom>
            <a:solidFill>
              <a:srgbClr val="BEE1A8"/>
            </a:solidFill>
          </p:spPr>
          <p:txBody>
            <a:bodyPr wrap="square" lIns="0" tIns="0" rIns="0" bIns="0" rtlCol="0"/>
            <a:lstStyle/>
            <a:p>
              <a:endParaRPr sz="1350"/>
            </a:p>
          </p:txBody>
        </p:sp>
        <p:sp>
          <p:nvSpPr>
            <p:cNvPr id="6" name="object 6"/>
            <p:cNvSpPr/>
            <p:nvPr/>
          </p:nvSpPr>
          <p:spPr>
            <a:xfrm>
              <a:off x="411035" y="2109850"/>
              <a:ext cx="3217545" cy="2773680"/>
            </a:xfrm>
            <a:custGeom>
              <a:avLst/>
              <a:gdLst/>
              <a:ahLst/>
              <a:cxnLst/>
              <a:rect l="l" t="t" r="r" b="b"/>
              <a:pathLst>
                <a:path w="3217545" h="2773679">
                  <a:moveTo>
                    <a:pt x="211200" y="0"/>
                  </a:moveTo>
                  <a:lnTo>
                    <a:pt x="578154" y="0"/>
                  </a:lnTo>
                  <a:lnTo>
                    <a:pt x="625493" y="1000"/>
                  </a:lnTo>
                  <a:lnTo>
                    <a:pt x="669364" y="4000"/>
                  </a:lnTo>
                  <a:lnTo>
                    <a:pt x="709765" y="9001"/>
                  </a:lnTo>
                  <a:lnTo>
                    <a:pt x="780701" y="25336"/>
                  </a:lnTo>
                  <a:lnTo>
                    <a:pt x="841529" y="52006"/>
                  </a:lnTo>
                  <a:lnTo>
                    <a:pt x="892841" y="89485"/>
                  </a:lnTo>
                  <a:lnTo>
                    <a:pt x="935513" y="138582"/>
                  </a:lnTo>
                  <a:lnTo>
                    <a:pt x="970230" y="199705"/>
                  </a:lnTo>
                  <a:lnTo>
                    <a:pt x="985694" y="235505"/>
                  </a:lnTo>
                  <a:lnTo>
                    <a:pt x="1000087" y="274901"/>
                  </a:lnTo>
                  <a:lnTo>
                    <a:pt x="1013396" y="317881"/>
                  </a:lnTo>
                  <a:lnTo>
                    <a:pt x="1610804" y="1962785"/>
                  </a:lnTo>
                  <a:lnTo>
                    <a:pt x="1619313" y="1962785"/>
                  </a:lnTo>
                  <a:lnTo>
                    <a:pt x="2237930" y="322199"/>
                  </a:lnTo>
                  <a:lnTo>
                    <a:pt x="2252168" y="279094"/>
                  </a:lnTo>
                  <a:lnTo>
                    <a:pt x="2267061" y="239490"/>
                  </a:lnTo>
                  <a:lnTo>
                    <a:pt x="2282596" y="203362"/>
                  </a:lnTo>
                  <a:lnTo>
                    <a:pt x="2315983" y="141208"/>
                  </a:lnTo>
                  <a:lnTo>
                    <a:pt x="2354377" y="91106"/>
                  </a:lnTo>
                  <a:lnTo>
                    <a:pt x="2398486" y="52649"/>
                  </a:lnTo>
                  <a:lnTo>
                    <a:pt x="2450214" y="25407"/>
                  </a:lnTo>
                  <a:lnTo>
                    <a:pt x="2510131" y="9001"/>
                  </a:lnTo>
                  <a:lnTo>
                    <a:pt x="2579473" y="1000"/>
                  </a:lnTo>
                  <a:lnTo>
                    <a:pt x="2617787" y="0"/>
                  </a:lnTo>
                  <a:lnTo>
                    <a:pt x="2995358" y="0"/>
                  </a:lnTo>
                  <a:lnTo>
                    <a:pt x="3048952" y="3730"/>
                  </a:lnTo>
                  <a:lnTo>
                    <a:pt x="3094545" y="14986"/>
                  </a:lnTo>
                  <a:lnTo>
                    <a:pt x="3132470" y="33353"/>
                  </a:lnTo>
                  <a:lnTo>
                    <a:pt x="3162871" y="58674"/>
                  </a:lnTo>
                  <a:lnTo>
                    <a:pt x="3186318" y="90678"/>
                  </a:lnTo>
                  <a:lnTo>
                    <a:pt x="3203384" y="129159"/>
                  </a:lnTo>
                  <a:lnTo>
                    <a:pt x="3213782" y="173640"/>
                  </a:lnTo>
                  <a:lnTo>
                    <a:pt x="3217227" y="224027"/>
                  </a:lnTo>
                  <a:lnTo>
                    <a:pt x="3217227" y="2683891"/>
                  </a:lnTo>
                  <a:lnTo>
                    <a:pt x="3205543" y="2722372"/>
                  </a:lnTo>
                  <a:lnTo>
                    <a:pt x="3162871" y="2750058"/>
                  </a:lnTo>
                  <a:lnTo>
                    <a:pt x="3105042" y="2763648"/>
                  </a:lnTo>
                  <a:lnTo>
                    <a:pt x="3053361" y="2769909"/>
                  </a:lnTo>
                  <a:lnTo>
                    <a:pt x="2988298" y="2773148"/>
                  </a:lnTo>
                  <a:lnTo>
                    <a:pt x="2950527" y="2773553"/>
                  </a:lnTo>
                  <a:lnTo>
                    <a:pt x="2913737" y="2773148"/>
                  </a:lnTo>
                  <a:lnTo>
                    <a:pt x="2849729" y="2769909"/>
                  </a:lnTo>
                  <a:lnTo>
                    <a:pt x="2798296" y="2763648"/>
                  </a:lnTo>
                  <a:lnTo>
                    <a:pt x="2757771" y="2755128"/>
                  </a:lnTo>
                  <a:lnTo>
                    <a:pt x="2715863" y="2737786"/>
                  </a:lnTo>
                  <a:lnTo>
                    <a:pt x="2689209" y="2704179"/>
                  </a:lnTo>
                  <a:lnTo>
                    <a:pt x="2685986" y="437388"/>
                  </a:lnTo>
                  <a:lnTo>
                    <a:pt x="2681795" y="437388"/>
                  </a:lnTo>
                  <a:lnTo>
                    <a:pt x="1881695" y="2681732"/>
                  </a:lnTo>
                  <a:lnTo>
                    <a:pt x="1862889" y="2717986"/>
                  </a:lnTo>
                  <a:lnTo>
                    <a:pt x="1831324" y="2743914"/>
                  </a:lnTo>
                  <a:lnTo>
                    <a:pt x="1783992" y="2761287"/>
                  </a:lnTo>
                  <a:lnTo>
                    <a:pt x="1741892" y="2768284"/>
                  </a:lnTo>
                  <a:lnTo>
                    <a:pt x="1690528" y="2771731"/>
                  </a:lnTo>
                  <a:lnTo>
                    <a:pt x="1628616" y="2773342"/>
                  </a:lnTo>
                  <a:lnTo>
                    <a:pt x="1593659" y="2773553"/>
                  </a:lnTo>
                  <a:lnTo>
                    <a:pt x="1558722" y="2773219"/>
                  </a:lnTo>
                  <a:lnTo>
                    <a:pt x="1496897" y="2770552"/>
                  </a:lnTo>
                  <a:lnTo>
                    <a:pt x="1445480" y="2765147"/>
                  </a:lnTo>
                  <a:lnTo>
                    <a:pt x="1403328" y="2756574"/>
                  </a:lnTo>
                  <a:lnTo>
                    <a:pt x="1356106" y="2738056"/>
                  </a:lnTo>
                  <a:lnTo>
                    <a:pt x="1324623" y="2713414"/>
                  </a:lnTo>
                  <a:lnTo>
                    <a:pt x="535495" y="437388"/>
                  </a:lnTo>
                  <a:lnTo>
                    <a:pt x="531228" y="437388"/>
                  </a:lnTo>
                  <a:lnTo>
                    <a:pt x="531228" y="2683891"/>
                  </a:lnTo>
                  <a:lnTo>
                    <a:pt x="530494" y="2694297"/>
                  </a:lnTo>
                  <a:lnTo>
                    <a:pt x="512359" y="2730466"/>
                  </a:lnTo>
                  <a:lnTo>
                    <a:pt x="475754" y="2750058"/>
                  </a:lnTo>
                  <a:lnTo>
                    <a:pt x="417547" y="2763648"/>
                  </a:lnTo>
                  <a:lnTo>
                    <a:pt x="366748" y="2769909"/>
                  </a:lnTo>
                  <a:lnTo>
                    <a:pt x="302212" y="2773148"/>
                  </a:lnTo>
                  <a:lnTo>
                    <a:pt x="264541" y="2773553"/>
                  </a:lnTo>
                  <a:lnTo>
                    <a:pt x="227738" y="2773148"/>
                  </a:lnTo>
                  <a:lnTo>
                    <a:pt x="163739" y="2769909"/>
                  </a:lnTo>
                  <a:lnTo>
                    <a:pt x="112201" y="2763648"/>
                  </a:lnTo>
                  <a:lnTo>
                    <a:pt x="71129" y="2755128"/>
                  </a:lnTo>
                  <a:lnTo>
                    <a:pt x="28257" y="2737786"/>
                  </a:lnTo>
                  <a:lnTo>
                    <a:pt x="2932" y="2704179"/>
                  </a:lnTo>
                  <a:lnTo>
                    <a:pt x="0" y="2683891"/>
                  </a:lnTo>
                  <a:lnTo>
                    <a:pt x="0" y="224027"/>
                  </a:lnTo>
                  <a:lnTo>
                    <a:pt x="3598" y="172833"/>
                  </a:lnTo>
                  <a:lnTo>
                    <a:pt x="14395" y="128031"/>
                  </a:lnTo>
                  <a:lnTo>
                    <a:pt x="32393" y="89636"/>
                  </a:lnTo>
                  <a:lnTo>
                    <a:pt x="57594" y="57658"/>
                  </a:lnTo>
                  <a:lnTo>
                    <a:pt x="88798" y="32414"/>
                  </a:lnTo>
                  <a:lnTo>
                    <a:pt x="124801" y="14398"/>
                  </a:lnTo>
                  <a:lnTo>
                    <a:pt x="165602" y="3597"/>
                  </a:lnTo>
                  <a:lnTo>
                    <a:pt x="211200"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1647" y="674305"/>
            <a:ext cx="2122856"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45" dirty="0">
                <a:latin typeface="+mn-lt"/>
              </a:rPr>
              <a:t>EXCRECIÓN	</a:t>
            </a:r>
          </a:p>
        </p:txBody>
      </p:sp>
      <p:sp>
        <p:nvSpPr>
          <p:cNvPr id="3" name="object 3"/>
          <p:cNvSpPr txBox="1">
            <a:spLocks noGrp="1"/>
          </p:cNvSpPr>
          <p:nvPr>
            <p:ph type="body" idx="1"/>
          </p:nvPr>
        </p:nvSpPr>
        <p:spPr>
          <a:xfrm>
            <a:off x="1529629" y="1590961"/>
            <a:ext cx="7312038" cy="2021707"/>
          </a:xfrm>
          <a:prstGeom prst="rect">
            <a:avLst/>
          </a:prstGeom>
        </p:spPr>
        <p:txBody>
          <a:bodyPr vert="horz" wrap="square" lIns="0" tIns="120015" rIns="0" bIns="0" rtlCol="0">
            <a:spAutoFit/>
          </a:bodyPr>
          <a:lstStyle/>
          <a:p>
            <a:pPr marL="793909" indent="-170974" algn="just">
              <a:lnSpc>
                <a:spcPct val="100000"/>
              </a:lnSpc>
              <a:spcBef>
                <a:spcPts val="945"/>
              </a:spcBef>
              <a:buClr>
                <a:srgbClr val="99CA38"/>
              </a:buClr>
              <a:buSzPct val="95000"/>
              <a:buFont typeface="Wingdings"/>
              <a:buChar char=""/>
              <a:tabLst>
                <a:tab pos="794861" algn="l"/>
              </a:tabLst>
            </a:pPr>
            <a:r>
              <a:rPr lang="es-MX" sz="1600" dirty="0" smtClean="0"/>
              <a:t> </a:t>
            </a:r>
            <a:r>
              <a:rPr sz="1600" dirty="0" err="1" smtClean="0"/>
              <a:t>Es</a:t>
            </a:r>
            <a:r>
              <a:rPr sz="1600" spc="-11" dirty="0" smtClean="0"/>
              <a:t> </a:t>
            </a:r>
            <a:r>
              <a:rPr sz="1600" dirty="0"/>
              <a:t>el</a:t>
            </a:r>
            <a:r>
              <a:rPr sz="1600" spc="8" dirty="0"/>
              <a:t> </a:t>
            </a:r>
            <a:r>
              <a:rPr sz="1600" spc="-8" dirty="0"/>
              <a:t>proceso</a:t>
            </a:r>
            <a:r>
              <a:rPr sz="1600" spc="-11" dirty="0"/>
              <a:t> </a:t>
            </a:r>
            <a:r>
              <a:rPr sz="1600" spc="-4" dirty="0"/>
              <a:t>por </a:t>
            </a:r>
            <a:r>
              <a:rPr sz="1600" dirty="0"/>
              <a:t>el</a:t>
            </a:r>
            <a:r>
              <a:rPr sz="1600" spc="-4" dirty="0"/>
              <a:t> </a:t>
            </a:r>
            <a:r>
              <a:rPr sz="1600" dirty="0"/>
              <a:t>que</a:t>
            </a:r>
            <a:r>
              <a:rPr sz="1600" spc="-4" dirty="0"/>
              <a:t> se</a:t>
            </a:r>
            <a:r>
              <a:rPr sz="1600" spc="4" dirty="0"/>
              <a:t> </a:t>
            </a:r>
            <a:r>
              <a:rPr sz="1600" spc="-4" dirty="0"/>
              <a:t>elimina</a:t>
            </a:r>
            <a:r>
              <a:rPr sz="1600" spc="11" dirty="0"/>
              <a:t> </a:t>
            </a:r>
            <a:r>
              <a:rPr sz="1600" dirty="0"/>
              <a:t>el</a:t>
            </a:r>
            <a:r>
              <a:rPr sz="1600" spc="4" dirty="0"/>
              <a:t> </a:t>
            </a:r>
            <a:r>
              <a:rPr sz="1600" spc="-8" dirty="0"/>
              <a:t>fármaco</a:t>
            </a:r>
            <a:r>
              <a:rPr sz="1600" spc="-4" dirty="0"/>
              <a:t> sin</a:t>
            </a:r>
            <a:r>
              <a:rPr sz="1600" dirty="0"/>
              <a:t> </a:t>
            </a:r>
            <a:r>
              <a:rPr sz="1600" spc="-4" dirty="0"/>
              <a:t>sufrir</a:t>
            </a:r>
            <a:r>
              <a:rPr sz="1600" spc="11" dirty="0"/>
              <a:t> </a:t>
            </a:r>
            <a:r>
              <a:rPr sz="1600" dirty="0"/>
              <a:t>modificaciones.</a:t>
            </a:r>
          </a:p>
          <a:p>
            <a:pPr marL="793909" indent="-170974" algn="just">
              <a:lnSpc>
                <a:spcPts val="1710"/>
              </a:lnSpc>
              <a:spcBef>
                <a:spcPts val="870"/>
              </a:spcBef>
              <a:buClr>
                <a:srgbClr val="99CA38"/>
              </a:buClr>
              <a:buSzPct val="95000"/>
              <a:buFont typeface="Wingdings"/>
              <a:buChar char=""/>
              <a:tabLst>
                <a:tab pos="794861" algn="l"/>
              </a:tabLst>
            </a:pPr>
            <a:r>
              <a:rPr lang="es-MX" sz="1600" spc="-4" dirty="0" smtClean="0"/>
              <a:t> </a:t>
            </a:r>
            <a:r>
              <a:rPr sz="1600" spc="-4" dirty="0" err="1" smtClean="0"/>
              <a:t>Inicialmente</a:t>
            </a:r>
            <a:r>
              <a:rPr sz="1600" spc="-4" dirty="0"/>
              <a:t>,</a:t>
            </a:r>
            <a:r>
              <a:rPr sz="1600" spc="15" dirty="0"/>
              <a:t> </a:t>
            </a:r>
            <a:r>
              <a:rPr sz="1600" dirty="0"/>
              <a:t>se</a:t>
            </a:r>
            <a:r>
              <a:rPr sz="1600" spc="8" dirty="0"/>
              <a:t> </a:t>
            </a:r>
            <a:r>
              <a:rPr sz="1600" spc="-4" dirty="0"/>
              <a:t>puede afirmar</a:t>
            </a:r>
            <a:r>
              <a:rPr sz="1600" spc="8" dirty="0"/>
              <a:t> </a:t>
            </a:r>
            <a:r>
              <a:rPr sz="1600" dirty="0"/>
              <a:t>que</a:t>
            </a:r>
            <a:r>
              <a:rPr sz="1600" spc="-4" dirty="0"/>
              <a:t> </a:t>
            </a:r>
            <a:r>
              <a:rPr sz="1600" spc="-8" dirty="0"/>
              <a:t>todas</a:t>
            </a:r>
            <a:r>
              <a:rPr sz="1600" dirty="0"/>
              <a:t> </a:t>
            </a:r>
            <a:r>
              <a:rPr sz="1600" spc="-4" dirty="0"/>
              <a:t>las</a:t>
            </a:r>
            <a:r>
              <a:rPr sz="1600" spc="11" dirty="0"/>
              <a:t> </a:t>
            </a:r>
            <a:r>
              <a:rPr sz="1600" spc="-4" dirty="0"/>
              <a:t>vías</a:t>
            </a:r>
            <a:r>
              <a:rPr sz="1600" spc="8" dirty="0"/>
              <a:t> </a:t>
            </a:r>
            <a:r>
              <a:rPr sz="1600" dirty="0"/>
              <a:t>de</a:t>
            </a:r>
            <a:r>
              <a:rPr sz="1600" spc="-8" dirty="0"/>
              <a:t> </a:t>
            </a:r>
            <a:r>
              <a:rPr sz="1600" spc="-4" dirty="0"/>
              <a:t>eliminación</a:t>
            </a:r>
            <a:r>
              <a:rPr sz="1600" spc="11" dirty="0"/>
              <a:t> </a:t>
            </a:r>
            <a:r>
              <a:rPr sz="1600" dirty="0"/>
              <a:t>de</a:t>
            </a:r>
            <a:r>
              <a:rPr sz="1600" spc="-8" dirty="0"/>
              <a:t> </a:t>
            </a:r>
            <a:r>
              <a:rPr sz="1600" spc="-4" dirty="0" err="1"/>
              <a:t>líquidos</a:t>
            </a:r>
            <a:r>
              <a:rPr sz="1600" dirty="0"/>
              <a:t> </a:t>
            </a:r>
            <a:r>
              <a:rPr sz="1600" spc="-4" dirty="0"/>
              <a:t>del</a:t>
            </a:r>
            <a:r>
              <a:rPr lang="es-ES" sz="1600" spc="-4" dirty="0"/>
              <a:t> </a:t>
            </a:r>
            <a:r>
              <a:rPr sz="1600" spc="-8" dirty="0" err="1"/>
              <a:t>organismo</a:t>
            </a:r>
            <a:r>
              <a:rPr sz="1600" spc="-4" dirty="0"/>
              <a:t> </a:t>
            </a:r>
            <a:r>
              <a:rPr sz="1600" dirty="0"/>
              <a:t>pueden</a:t>
            </a:r>
            <a:r>
              <a:rPr sz="1600" spc="-11" dirty="0"/>
              <a:t> </a:t>
            </a:r>
            <a:r>
              <a:rPr sz="1600" spc="-4" dirty="0"/>
              <a:t>ser</a:t>
            </a:r>
            <a:r>
              <a:rPr sz="1600" spc="11" dirty="0"/>
              <a:t> </a:t>
            </a:r>
            <a:r>
              <a:rPr sz="1600" spc="-8" dirty="0"/>
              <a:t>válidas</a:t>
            </a:r>
            <a:r>
              <a:rPr sz="1600" dirty="0"/>
              <a:t> </a:t>
            </a:r>
            <a:r>
              <a:rPr sz="1600" spc="-8" dirty="0"/>
              <a:t>para</a:t>
            </a:r>
            <a:r>
              <a:rPr sz="1600" spc="4" dirty="0"/>
              <a:t> </a:t>
            </a:r>
            <a:r>
              <a:rPr sz="1600" spc="-4" dirty="0"/>
              <a:t>producir </a:t>
            </a:r>
            <a:r>
              <a:rPr sz="1600" dirty="0"/>
              <a:t>la</a:t>
            </a:r>
            <a:r>
              <a:rPr sz="1600" spc="4" dirty="0"/>
              <a:t> </a:t>
            </a:r>
            <a:r>
              <a:rPr sz="1600" spc="-11" dirty="0"/>
              <a:t>excreción</a:t>
            </a:r>
            <a:r>
              <a:rPr sz="1600" spc="8" dirty="0"/>
              <a:t> </a:t>
            </a:r>
            <a:r>
              <a:rPr sz="1600" dirty="0"/>
              <a:t>de</a:t>
            </a:r>
            <a:r>
              <a:rPr sz="1600" spc="-4" dirty="0"/>
              <a:t> </a:t>
            </a:r>
            <a:r>
              <a:rPr sz="1600" dirty="0"/>
              <a:t>los</a:t>
            </a:r>
            <a:r>
              <a:rPr sz="1600" spc="8" dirty="0"/>
              <a:t> </a:t>
            </a:r>
            <a:r>
              <a:rPr sz="1600" spc="-8" dirty="0"/>
              <a:t>fármacos.</a:t>
            </a:r>
          </a:p>
          <a:p>
            <a:pPr marL="691514" marR="132398" indent="-68580" algn="just">
              <a:lnSpc>
                <a:spcPts val="1620"/>
              </a:lnSpc>
              <a:spcBef>
                <a:spcPts val="1069"/>
              </a:spcBef>
              <a:buClr>
                <a:srgbClr val="99CA38"/>
              </a:buClr>
              <a:buSzPct val="95000"/>
              <a:buFont typeface="Wingdings"/>
              <a:buChar char=""/>
              <a:tabLst>
                <a:tab pos="794861" algn="l"/>
              </a:tabLst>
            </a:pPr>
            <a:r>
              <a:rPr lang="es-MX" sz="1600" dirty="0" smtClean="0"/>
              <a:t> </a:t>
            </a:r>
            <a:r>
              <a:rPr sz="1600" dirty="0" err="1" smtClean="0"/>
              <a:t>Así</a:t>
            </a:r>
            <a:r>
              <a:rPr sz="1600" dirty="0"/>
              <a:t>,</a:t>
            </a:r>
            <a:r>
              <a:rPr sz="1600" spc="4" dirty="0"/>
              <a:t> </a:t>
            </a:r>
            <a:r>
              <a:rPr sz="1600" spc="-4" dirty="0"/>
              <a:t>se</a:t>
            </a:r>
            <a:r>
              <a:rPr sz="1600" spc="8" dirty="0"/>
              <a:t> </a:t>
            </a:r>
            <a:r>
              <a:rPr sz="1600" spc="-4" dirty="0"/>
              <a:t>podrían</a:t>
            </a:r>
            <a:r>
              <a:rPr sz="1600" spc="-11" dirty="0"/>
              <a:t> </a:t>
            </a:r>
            <a:r>
              <a:rPr sz="1600" spc="-4" dirty="0"/>
              <a:t>citar</a:t>
            </a:r>
            <a:r>
              <a:rPr sz="1600" spc="11" dirty="0"/>
              <a:t> </a:t>
            </a:r>
            <a:r>
              <a:rPr sz="1600" dirty="0"/>
              <a:t>la</a:t>
            </a:r>
            <a:r>
              <a:rPr sz="1600" spc="4" dirty="0"/>
              <a:t> </a:t>
            </a:r>
            <a:r>
              <a:rPr sz="1600" spc="-4" dirty="0"/>
              <a:t>orina,</a:t>
            </a:r>
            <a:r>
              <a:rPr sz="1600" dirty="0"/>
              <a:t> </a:t>
            </a:r>
            <a:r>
              <a:rPr sz="1600" spc="-8" dirty="0"/>
              <a:t>saliva,</a:t>
            </a:r>
            <a:r>
              <a:rPr sz="1600" spc="15" dirty="0"/>
              <a:t> </a:t>
            </a:r>
            <a:r>
              <a:rPr sz="1600" spc="-4" dirty="0"/>
              <a:t>bilis,</a:t>
            </a:r>
            <a:r>
              <a:rPr sz="1600" spc="11" dirty="0"/>
              <a:t> </a:t>
            </a:r>
            <a:r>
              <a:rPr sz="1600" spc="-4" dirty="0"/>
              <a:t>sudor </a:t>
            </a:r>
            <a:r>
              <a:rPr sz="1600" dirty="0"/>
              <a:t>y</a:t>
            </a:r>
            <a:r>
              <a:rPr sz="1600" spc="4" dirty="0"/>
              <a:t> </a:t>
            </a:r>
            <a:r>
              <a:rPr sz="1600" spc="-4" dirty="0"/>
              <a:t>leche</a:t>
            </a:r>
            <a:r>
              <a:rPr sz="1600" spc="4" dirty="0"/>
              <a:t> </a:t>
            </a:r>
            <a:r>
              <a:rPr sz="1600" spc="-4" dirty="0"/>
              <a:t>materna;</a:t>
            </a:r>
            <a:r>
              <a:rPr sz="1600" spc="15" dirty="0"/>
              <a:t> </a:t>
            </a:r>
            <a:r>
              <a:rPr sz="1600" dirty="0"/>
              <a:t>los</a:t>
            </a:r>
            <a:r>
              <a:rPr sz="1600" spc="-4" dirty="0"/>
              <a:t> </a:t>
            </a:r>
            <a:r>
              <a:rPr sz="1600" spc="-8" dirty="0"/>
              <a:t>fármacos</a:t>
            </a:r>
            <a:r>
              <a:rPr sz="1600" dirty="0"/>
              <a:t> que </a:t>
            </a:r>
            <a:r>
              <a:rPr sz="1600" spc="-326" dirty="0"/>
              <a:t> </a:t>
            </a:r>
            <a:r>
              <a:rPr sz="1600" spc="-4" dirty="0"/>
              <a:t>sean</a:t>
            </a:r>
            <a:r>
              <a:rPr sz="1600" dirty="0"/>
              <a:t> </a:t>
            </a:r>
            <a:r>
              <a:rPr sz="1600" spc="-8" dirty="0"/>
              <a:t>volátiles</a:t>
            </a:r>
            <a:r>
              <a:rPr sz="1600" spc="23" dirty="0"/>
              <a:t> </a:t>
            </a:r>
            <a:r>
              <a:rPr sz="1600" spc="-4" dirty="0"/>
              <a:t>también</a:t>
            </a:r>
            <a:r>
              <a:rPr sz="1600" dirty="0"/>
              <a:t> </a:t>
            </a:r>
            <a:r>
              <a:rPr sz="1600" spc="-4" dirty="0"/>
              <a:t>pueden</a:t>
            </a:r>
            <a:r>
              <a:rPr sz="1600" spc="-11" dirty="0"/>
              <a:t> </a:t>
            </a:r>
            <a:r>
              <a:rPr sz="1600" spc="-15" dirty="0"/>
              <a:t>excretarse</a:t>
            </a:r>
            <a:r>
              <a:rPr sz="1600" spc="23" dirty="0"/>
              <a:t> </a:t>
            </a:r>
            <a:r>
              <a:rPr sz="1600" spc="-4" dirty="0"/>
              <a:t>por</a:t>
            </a:r>
            <a:r>
              <a:rPr sz="1600" spc="-8" dirty="0"/>
              <a:t> </a:t>
            </a:r>
            <a:r>
              <a:rPr sz="1600" spc="-4" dirty="0"/>
              <a:t>vía</a:t>
            </a:r>
            <a:r>
              <a:rPr sz="1600" dirty="0"/>
              <a:t> </a:t>
            </a:r>
            <a:r>
              <a:rPr sz="1600" spc="-19" dirty="0"/>
              <a:t>pulmonar.</a:t>
            </a:r>
          </a:p>
          <a:p>
            <a:pPr marL="793909" indent="-170974" algn="just">
              <a:lnSpc>
                <a:spcPts val="1710"/>
              </a:lnSpc>
              <a:spcBef>
                <a:spcPts val="851"/>
              </a:spcBef>
              <a:buClr>
                <a:srgbClr val="99CA38"/>
              </a:buClr>
              <a:buSzPct val="95000"/>
              <a:buFont typeface="Wingdings"/>
              <a:buChar char=""/>
              <a:tabLst>
                <a:tab pos="794861" algn="l"/>
              </a:tabLst>
            </a:pPr>
            <a:r>
              <a:rPr lang="es-MX" sz="1600" dirty="0" smtClean="0"/>
              <a:t> </a:t>
            </a:r>
            <a:r>
              <a:rPr sz="1600" dirty="0" smtClean="0"/>
              <a:t>De</a:t>
            </a:r>
            <a:r>
              <a:rPr sz="1600" spc="-4" dirty="0" smtClean="0"/>
              <a:t> </a:t>
            </a:r>
            <a:r>
              <a:rPr sz="1600" spc="-8" dirty="0"/>
              <a:t>todas</a:t>
            </a:r>
            <a:r>
              <a:rPr sz="1600" dirty="0"/>
              <a:t> </a:t>
            </a:r>
            <a:r>
              <a:rPr sz="1600" spc="-4" dirty="0"/>
              <a:t>las</a:t>
            </a:r>
            <a:r>
              <a:rPr sz="1600" spc="8" dirty="0"/>
              <a:t> </a:t>
            </a:r>
            <a:r>
              <a:rPr sz="1600" spc="-4" dirty="0"/>
              <a:t>posibilidades,</a:t>
            </a:r>
            <a:r>
              <a:rPr sz="1600" spc="4" dirty="0"/>
              <a:t> </a:t>
            </a:r>
            <a:r>
              <a:rPr sz="1600" dirty="0"/>
              <a:t>la</a:t>
            </a:r>
            <a:r>
              <a:rPr sz="1600" spc="11" dirty="0"/>
              <a:t> </a:t>
            </a:r>
            <a:r>
              <a:rPr sz="1600" dirty="0"/>
              <a:t>más</a:t>
            </a:r>
            <a:r>
              <a:rPr sz="1600" spc="4" dirty="0"/>
              <a:t> </a:t>
            </a:r>
            <a:r>
              <a:rPr sz="1600" spc="-4" dirty="0"/>
              <a:t>usual </a:t>
            </a:r>
            <a:r>
              <a:rPr sz="1600" dirty="0"/>
              <a:t>es</a:t>
            </a:r>
            <a:r>
              <a:rPr sz="1600" spc="15" dirty="0"/>
              <a:t> </a:t>
            </a:r>
            <a:r>
              <a:rPr sz="1600" dirty="0"/>
              <a:t>la </a:t>
            </a:r>
            <a:r>
              <a:rPr sz="1600" spc="-11" dirty="0"/>
              <a:t>excreción</a:t>
            </a:r>
            <a:r>
              <a:rPr sz="1600" dirty="0"/>
              <a:t> </a:t>
            </a:r>
            <a:r>
              <a:rPr sz="1600" spc="-4" dirty="0"/>
              <a:t>renal,</a:t>
            </a:r>
            <a:r>
              <a:rPr sz="1600" spc="4" dirty="0"/>
              <a:t> </a:t>
            </a:r>
            <a:r>
              <a:rPr sz="1600" dirty="0"/>
              <a:t>a</a:t>
            </a:r>
            <a:r>
              <a:rPr sz="1600" spc="8" dirty="0"/>
              <a:t> </a:t>
            </a:r>
            <a:r>
              <a:rPr sz="1600" dirty="0"/>
              <a:t>la que</a:t>
            </a:r>
            <a:r>
              <a:rPr sz="1600" spc="-4" dirty="0"/>
              <a:t> </a:t>
            </a:r>
            <a:r>
              <a:rPr sz="1600" dirty="0"/>
              <a:t>se</a:t>
            </a:r>
            <a:r>
              <a:rPr sz="1600" spc="-4" dirty="0"/>
              <a:t> </a:t>
            </a:r>
            <a:r>
              <a:rPr sz="1600" dirty="0"/>
              <a:t>le </a:t>
            </a:r>
            <a:r>
              <a:rPr sz="1600" spc="-11" dirty="0" err="1"/>
              <a:t>prestará</a:t>
            </a:r>
            <a:r>
              <a:rPr lang="es-ES" sz="1600" spc="-11" dirty="0"/>
              <a:t> </a:t>
            </a:r>
            <a:r>
              <a:rPr sz="1600" dirty="0"/>
              <a:t>una</a:t>
            </a:r>
            <a:r>
              <a:rPr sz="1600" spc="-26" dirty="0"/>
              <a:t> </a:t>
            </a:r>
            <a:r>
              <a:rPr sz="1600" spc="-4" dirty="0"/>
              <a:t>atención</a:t>
            </a:r>
            <a:r>
              <a:rPr sz="1600" spc="-19" dirty="0"/>
              <a:t> </a:t>
            </a:r>
            <a:r>
              <a:rPr sz="1600" dirty="0"/>
              <a:t>especial.</a:t>
            </a:r>
          </a:p>
        </p:txBody>
      </p:sp>
      <p:grpSp>
        <p:nvGrpSpPr>
          <p:cNvPr id="4" name="object 4"/>
          <p:cNvGrpSpPr/>
          <p:nvPr/>
        </p:nvGrpSpPr>
        <p:grpSpPr>
          <a:xfrm>
            <a:off x="563977" y="1582388"/>
            <a:ext cx="1244441" cy="2087880"/>
            <a:chOff x="391680" y="2098420"/>
            <a:chExt cx="1659255" cy="2783840"/>
          </a:xfrm>
        </p:grpSpPr>
        <p:sp>
          <p:nvSpPr>
            <p:cNvPr id="5" name="object 5"/>
            <p:cNvSpPr/>
            <p:nvPr/>
          </p:nvSpPr>
          <p:spPr>
            <a:xfrm>
              <a:off x="403110" y="2109850"/>
              <a:ext cx="1636395" cy="2760980"/>
            </a:xfrm>
            <a:custGeom>
              <a:avLst/>
              <a:gdLst/>
              <a:ahLst/>
              <a:cxnLst/>
              <a:rect l="l" t="t" r="r" b="b"/>
              <a:pathLst>
                <a:path w="1636395" h="2760979">
                  <a:moveTo>
                    <a:pt x="1544561" y="0"/>
                  </a:moveTo>
                  <a:lnTo>
                    <a:pt x="166408" y="0"/>
                  </a:lnTo>
                  <a:lnTo>
                    <a:pt x="132603" y="2597"/>
                  </a:lnTo>
                  <a:lnTo>
                    <a:pt x="73396" y="23413"/>
                  </a:lnTo>
                  <a:lnTo>
                    <a:pt x="26998" y="65704"/>
                  </a:lnTo>
                  <a:lnTo>
                    <a:pt x="3000" y="133471"/>
                  </a:lnTo>
                  <a:lnTo>
                    <a:pt x="0" y="177164"/>
                  </a:lnTo>
                  <a:lnTo>
                    <a:pt x="0" y="2583688"/>
                  </a:lnTo>
                  <a:lnTo>
                    <a:pt x="3000" y="2627308"/>
                  </a:lnTo>
                  <a:lnTo>
                    <a:pt x="11999" y="2664428"/>
                  </a:lnTo>
                  <a:lnTo>
                    <a:pt x="47993" y="2719070"/>
                  </a:lnTo>
                  <a:lnTo>
                    <a:pt x="101600" y="2750327"/>
                  </a:lnTo>
                  <a:lnTo>
                    <a:pt x="166408" y="2760726"/>
                  </a:lnTo>
                  <a:lnTo>
                    <a:pt x="1553197" y="2760726"/>
                  </a:lnTo>
                  <a:lnTo>
                    <a:pt x="1596043" y="2742279"/>
                  </a:lnTo>
                  <a:lnTo>
                    <a:pt x="1620046" y="2697864"/>
                  </a:lnTo>
                  <a:lnTo>
                    <a:pt x="1631048" y="2644394"/>
                  </a:lnTo>
                  <a:lnTo>
                    <a:pt x="1635048" y="2597753"/>
                  </a:lnTo>
                  <a:lnTo>
                    <a:pt x="1636382" y="2541016"/>
                  </a:lnTo>
                  <a:lnTo>
                    <a:pt x="1636048" y="2511323"/>
                  </a:lnTo>
                  <a:lnTo>
                    <a:pt x="1633381" y="2459559"/>
                  </a:lnTo>
                  <a:lnTo>
                    <a:pt x="1628047" y="2417726"/>
                  </a:lnTo>
                  <a:lnTo>
                    <a:pt x="1615046" y="2370328"/>
                  </a:lnTo>
                  <a:lnTo>
                    <a:pt x="1588376" y="2332990"/>
                  </a:lnTo>
                  <a:lnTo>
                    <a:pt x="558965" y="2321179"/>
                  </a:lnTo>
                  <a:lnTo>
                    <a:pt x="558965" y="1542542"/>
                  </a:lnTo>
                  <a:lnTo>
                    <a:pt x="1393177" y="1542542"/>
                  </a:lnTo>
                  <a:lnTo>
                    <a:pt x="1402531" y="1541875"/>
                  </a:lnTo>
                  <a:lnTo>
                    <a:pt x="1443024" y="1517713"/>
                  </a:lnTo>
                  <a:lnTo>
                    <a:pt x="1460026" y="1483407"/>
                  </a:lnTo>
                  <a:lnTo>
                    <a:pt x="1471028" y="1431544"/>
                  </a:lnTo>
                  <a:lnTo>
                    <a:pt x="1475028" y="1385697"/>
                  </a:lnTo>
                  <a:lnTo>
                    <a:pt x="1476362" y="1329182"/>
                  </a:lnTo>
                  <a:lnTo>
                    <a:pt x="1476028" y="1300416"/>
                  </a:lnTo>
                  <a:lnTo>
                    <a:pt x="1473361" y="1249743"/>
                  </a:lnTo>
                  <a:lnTo>
                    <a:pt x="1468027" y="1208121"/>
                  </a:lnTo>
                  <a:lnTo>
                    <a:pt x="1455026" y="1161669"/>
                  </a:lnTo>
                  <a:lnTo>
                    <a:pt x="1428356" y="1125474"/>
                  </a:lnTo>
                  <a:lnTo>
                    <a:pt x="1393177" y="1113663"/>
                  </a:lnTo>
                  <a:lnTo>
                    <a:pt x="558965" y="1113663"/>
                  </a:lnTo>
                  <a:lnTo>
                    <a:pt x="558965" y="439547"/>
                  </a:lnTo>
                  <a:lnTo>
                    <a:pt x="1544561" y="439547"/>
                  </a:lnTo>
                  <a:lnTo>
                    <a:pt x="1553917" y="438808"/>
                  </a:lnTo>
                  <a:lnTo>
                    <a:pt x="1592646" y="412591"/>
                  </a:lnTo>
                  <a:lnTo>
                    <a:pt x="1609378" y="376632"/>
                  </a:lnTo>
                  <a:lnTo>
                    <a:pt x="1620380" y="323214"/>
                  </a:lnTo>
                  <a:lnTo>
                    <a:pt x="1624380" y="277113"/>
                  </a:lnTo>
                  <a:lnTo>
                    <a:pt x="1625714" y="221869"/>
                  </a:lnTo>
                  <a:lnTo>
                    <a:pt x="1625380" y="191269"/>
                  </a:lnTo>
                  <a:lnTo>
                    <a:pt x="1622713" y="138501"/>
                  </a:lnTo>
                  <a:lnTo>
                    <a:pt x="1617379" y="96422"/>
                  </a:lnTo>
                  <a:lnTo>
                    <a:pt x="1604378" y="48006"/>
                  </a:lnTo>
                  <a:lnTo>
                    <a:pt x="1578724" y="10668"/>
                  </a:lnTo>
                  <a:lnTo>
                    <a:pt x="1553917" y="666"/>
                  </a:lnTo>
                  <a:lnTo>
                    <a:pt x="1544561" y="0"/>
                  </a:lnTo>
                  <a:close/>
                </a:path>
              </a:pathLst>
            </a:custGeom>
            <a:solidFill>
              <a:srgbClr val="BEE1A8"/>
            </a:solidFill>
          </p:spPr>
          <p:txBody>
            <a:bodyPr wrap="square" lIns="0" tIns="0" rIns="0" bIns="0" rtlCol="0"/>
            <a:lstStyle/>
            <a:p>
              <a:endParaRPr sz="1350"/>
            </a:p>
          </p:txBody>
        </p:sp>
        <p:sp>
          <p:nvSpPr>
            <p:cNvPr id="6" name="object 6"/>
            <p:cNvSpPr/>
            <p:nvPr/>
          </p:nvSpPr>
          <p:spPr>
            <a:xfrm>
              <a:off x="403110" y="2109850"/>
              <a:ext cx="1636395" cy="2760980"/>
            </a:xfrm>
            <a:custGeom>
              <a:avLst/>
              <a:gdLst/>
              <a:ahLst/>
              <a:cxnLst/>
              <a:rect l="l" t="t" r="r" b="b"/>
              <a:pathLst>
                <a:path w="1636395" h="2760979">
                  <a:moveTo>
                    <a:pt x="166408" y="0"/>
                  </a:moveTo>
                  <a:lnTo>
                    <a:pt x="1544561" y="0"/>
                  </a:lnTo>
                  <a:lnTo>
                    <a:pt x="1553917" y="666"/>
                  </a:lnTo>
                  <a:lnTo>
                    <a:pt x="1592646" y="25336"/>
                  </a:lnTo>
                  <a:lnTo>
                    <a:pt x="1609378" y="62271"/>
                  </a:lnTo>
                  <a:lnTo>
                    <a:pt x="1620380" y="116332"/>
                  </a:lnTo>
                  <a:lnTo>
                    <a:pt x="1624380" y="163480"/>
                  </a:lnTo>
                  <a:lnTo>
                    <a:pt x="1625714" y="221869"/>
                  </a:lnTo>
                  <a:lnTo>
                    <a:pt x="1625380" y="250634"/>
                  </a:lnTo>
                  <a:lnTo>
                    <a:pt x="1622713" y="301307"/>
                  </a:lnTo>
                  <a:lnTo>
                    <a:pt x="1617379" y="343052"/>
                  </a:lnTo>
                  <a:lnTo>
                    <a:pt x="1604378" y="390398"/>
                  </a:lnTo>
                  <a:lnTo>
                    <a:pt x="1578724" y="427736"/>
                  </a:lnTo>
                  <a:lnTo>
                    <a:pt x="1544561" y="439547"/>
                  </a:lnTo>
                  <a:lnTo>
                    <a:pt x="558965" y="439547"/>
                  </a:lnTo>
                  <a:lnTo>
                    <a:pt x="558965" y="1113663"/>
                  </a:lnTo>
                  <a:lnTo>
                    <a:pt x="1393177" y="1113663"/>
                  </a:lnTo>
                  <a:lnTo>
                    <a:pt x="1402531" y="1114401"/>
                  </a:lnTo>
                  <a:lnTo>
                    <a:pt x="1443024" y="1140333"/>
                  </a:lnTo>
                  <a:lnTo>
                    <a:pt x="1460026" y="1175025"/>
                  </a:lnTo>
                  <a:lnTo>
                    <a:pt x="1471028" y="1227836"/>
                  </a:lnTo>
                  <a:lnTo>
                    <a:pt x="1475028" y="1273937"/>
                  </a:lnTo>
                  <a:lnTo>
                    <a:pt x="1476362" y="1329182"/>
                  </a:lnTo>
                  <a:lnTo>
                    <a:pt x="1476028" y="1358784"/>
                  </a:lnTo>
                  <a:lnTo>
                    <a:pt x="1473361" y="1409942"/>
                  </a:lnTo>
                  <a:lnTo>
                    <a:pt x="1468027" y="1450832"/>
                  </a:lnTo>
                  <a:lnTo>
                    <a:pt x="1455026" y="1496695"/>
                  </a:lnTo>
                  <a:lnTo>
                    <a:pt x="1428356" y="1531874"/>
                  </a:lnTo>
                  <a:lnTo>
                    <a:pt x="1393177" y="1542542"/>
                  </a:lnTo>
                  <a:lnTo>
                    <a:pt x="558965" y="1542542"/>
                  </a:lnTo>
                  <a:lnTo>
                    <a:pt x="558965" y="2321179"/>
                  </a:lnTo>
                  <a:lnTo>
                    <a:pt x="1553197" y="2321179"/>
                  </a:lnTo>
                  <a:lnTo>
                    <a:pt x="1596043" y="2339681"/>
                  </a:lnTo>
                  <a:lnTo>
                    <a:pt x="1620046" y="2384111"/>
                  </a:lnTo>
                  <a:lnTo>
                    <a:pt x="1631048" y="2437511"/>
                  </a:lnTo>
                  <a:lnTo>
                    <a:pt x="1635048" y="2484167"/>
                  </a:lnTo>
                  <a:lnTo>
                    <a:pt x="1636382" y="2541016"/>
                  </a:lnTo>
                  <a:lnTo>
                    <a:pt x="1636048" y="2570634"/>
                  </a:lnTo>
                  <a:lnTo>
                    <a:pt x="1633381" y="2622347"/>
                  </a:lnTo>
                  <a:lnTo>
                    <a:pt x="1628047" y="2664233"/>
                  </a:lnTo>
                  <a:lnTo>
                    <a:pt x="1615046" y="2711704"/>
                  </a:lnTo>
                  <a:lnTo>
                    <a:pt x="1588376" y="2749042"/>
                  </a:lnTo>
                  <a:lnTo>
                    <a:pt x="1553197" y="2760726"/>
                  </a:lnTo>
                  <a:lnTo>
                    <a:pt x="166408" y="2760726"/>
                  </a:lnTo>
                  <a:lnTo>
                    <a:pt x="101600" y="2750327"/>
                  </a:lnTo>
                  <a:lnTo>
                    <a:pt x="47993" y="2719070"/>
                  </a:lnTo>
                  <a:lnTo>
                    <a:pt x="11999" y="2664428"/>
                  </a:lnTo>
                  <a:lnTo>
                    <a:pt x="3000" y="2627308"/>
                  </a:lnTo>
                  <a:lnTo>
                    <a:pt x="0" y="2583688"/>
                  </a:lnTo>
                  <a:lnTo>
                    <a:pt x="0" y="177164"/>
                  </a:lnTo>
                  <a:lnTo>
                    <a:pt x="3000" y="133471"/>
                  </a:lnTo>
                  <a:lnTo>
                    <a:pt x="11999" y="96313"/>
                  </a:lnTo>
                  <a:lnTo>
                    <a:pt x="47993" y="41656"/>
                  </a:lnTo>
                  <a:lnTo>
                    <a:pt x="101600" y="10398"/>
                  </a:lnTo>
                  <a:lnTo>
                    <a:pt x="132603" y="2597"/>
                  </a:lnTo>
                  <a:lnTo>
                    <a:pt x="166408"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xmlns="" id="{987C0EDD-BCB3-4818-B026-99F4F00A0A0B}"/>
              </a:ext>
            </a:extLst>
          </p:cNvPr>
          <p:cNvSpPr>
            <a:spLocks noGrp="1"/>
          </p:cNvSpPr>
          <p:nvPr>
            <p:ph type="title"/>
          </p:nvPr>
        </p:nvSpPr>
        <p:spPr>
          <a:xfrm>
            <a:off x="1132740" y="213275"/>
            <a:ext cx="6622755" cy="587393"/>
          </a:xfrm>
        </p:spPr>
        <p:txBody>
          <a:bodyPr>
            <a:normAutofit/>
          </a:bodyPr>
          <a:lstStyle/>
          <a:p>
            <a:pPr algn="ctr"/>
            <a:r>
              <a:rPr lang="es-ES" sz="2800" b="1" dirty="0">
                <a:latin typeface="+mn-lt"/>
              </a:rPr>
              <a:t>EJEMPLO PROCESO LADME IBUPROFENO</a:t>
            </a:r>
            <a:endParaRPr lang="es-CO" sz="2800" b="1" dirty="0">
              <a:latin typeface="+mn-lt"/>
            </a:endParaRPr>
          </a:p>
        </p:txBody>
      </p:sp>
      <p:sp>
        <p:nvSpPr>
          <p:cNvPr id="10" name="CuadroTexto 9">
            <a:extLst>
              <a:ext uri="{FF2B5EF4-FFF2-40B4-BE49-F238E27FC236}">
                <a16:creationId xmlns:a16="http://schemas.microsoft.com/office/drawing/2014/main" xmlns="" id="{6BCCD90A-23BB-4E3F-823F-DC74DFA3C740}"/>
              </a:ext>
            </a:extLst>
          </p:cNvPr>
          <p:cNvSpPr txBox="1"/>
          <p:nvPr/>
        </p:nvSpPr>
        <p:spPr>
          <a:xfrm>
            <a:off x="117622" y="969639"/>
            <a:ext cx="8908755" cy="3847207"/>
          </a:xfrm>
          <a:prstGeom prst="rect">
            <a:avLst/>
          </a:prstGeom>
          <a:noFill/>
        </p:spPr>
        <p:txBody>
          <a:bodyPr wrap="square">
            <a:spAutoFit/>
          </a:bodyPr>
          <a:lstStyle/>
          <a:p>
            <a:pPr algn="ctr"/>
            <a:r>
              <a:rPr lang="es-ES" b="1" dirty="0"/>
              <a:t>Propiedades farmacocinéticas </a:t>
            </a:r>
          </a:p>
          <a:p>
            <a:pPr algn="just"/>
            <a:endParaRPr lang="es-ES" dirty="0"/>
          </a:p>
          <a:p>
            <a:pPr algn="just"/>
            <a:r>
              <a:rPr lang="es-ES" sz="1600" dirty="0"/>
              <a:t>Ibuprofeno es un fármaco que tiene una farmacocinética de tipo lineal. </a:t>
            </a:r>
          </a:p>
          <a:p>
            <a:pPr marL="285750" indent="-285750" algn="just">
              <a:buFont typeface="Wingdings" panose="05000000000000000000" pitchFamily="2" charset="2"/>
              <a:buChar char="ü"/>
            </a:pPr>
            <a:r>
              <a:rPr lang="es-ES" sz="1600" b="1" dirty="0" smtClean="0"/>
              <a:t>Absorción: </a:t>
            </a:r>
            <a:r>
              <a:rPr lang="es-ES" sz="1600" dirty="0"/>
              <a:t>Ibuprofeno por vía oral se absorbe rápida y aproximadamente un 80% en el tracto gastrointestinal. Las concentraciones plasmáticas máximas se alcanzan 1-2 horas después de la administración. </a:t>
            </a:r>
          </a:p>
          <a:p>
            <a:pPr marL="285750" indent="-285750" algn="just">
              <a:buFont typeface="Wingdings" panose="05000000000000000000" pitchFamily="2" charset="2"/>
              <a:buChar char="ü"/>
            </a:pPr>
            <a:r>
              <a:rPr lang="es-ES" sz="1600" b="1" dirty="0" smtClean="0"/>
              <a:t>Distribución: </a:t>
            </a:r>
            <a:r>
              <a:rPr lang="es-ES" sz="1600" dirty="0" smtClean="0"/>
              <a:t>el volumen </a:t>
            </a:r>
            <a:r>
              <a:rPr lang="es-ES" sz="1600" dirty="0"/>
              <a:t>aparente de distribución de ibuprofeno tras administración oral es de 0,1 a 0,2 L/kg, con una fuerte unión a proteínas plasmáticas entorno al 99%. </a:t>
            </a:r>
          </a:p>
          <a:p>
            <a:pPr marL="285750" indent="-285750" algn="just">
              <a:buFont typeface="Wingdings" panose="05000000000000000000" pitchFamily="2" charset="2"/>
              <a:buChar char="ü"/>
            </a:pPr>
            <a:r>
              <a:rPr lang="es-ES" sz="1600" b="1" dirty="0" smtClean="0"/>
              <a:t>Metabolismo: </a:t>
            </a:r>
            <a:r>
              <a:rPr lang="es-ES" sz="1600" dirty="0"/>
              <a:t>Ibuprofeno es ampliamente metabolizado en el hígado por hidroxilación y carboxilación del grupo </a:t>
            </a:r>
            <a:r>
              <a:rPr lang="es-ES" sz="1600" dirty="0" err="1"/>
              <a:t>isobutilo</a:t>
            </a:r>
            <a:r>
              <a:rPr lang="es-ES" sz="1600" dirty="0"/>
              <a:t> y sus metabolitos carecen de actividad farmacológica. </a:t>
            </a:r>
          </a:p>
          <a:p>
            <a:pPr marL="285750" indent="-285750" algn="just">
              <a:buFont typeface="Wingdings" panose="05000000000000000000" pitchFamily="2" charset="2"/>
              <a:buChar char="ü"/>
            </a:pPr>
            <a:r>
              <a:rPr lang="es-ES" sz="1600" b="1" dirty="0" smtClean="0"/>
              <a:t>Eliminación: </a:t>
            </a:r>
            <a:r>
              <a:rPr lang="es-ES" sz="1600" dirty="0" smtClean="0"/>
              <a:t>la eliminación </a:t>
            </a:r>
            <a:r>
              <a:rPr lang="es-ES" sz="1600" dirty="0"/>
              <a:t>de ibuprofeno tiene lugar principalmente a nivel renal y se considera total al cabo de 24 horas. Un 10% aproximadamente se elimina de forma inalterada y un 90% se elimina en forma de metabolitos inactivos, principalmente como </a:t>
            </a:r>
            <a:r>
              <a:rPr lang="es-ES" sz="1600" dirty="0" err="1"/>
              <a:t>glucurónidos</a:t>
            </a:r>
            <a:r>
              <a:rPr lang="es-ES" sz="1600" dirty="0"/>
              <a:t>. La administración de </a:t>
            </a:r>
            <a:r>
              <a:rPr lang="es-ES" sz="1600" dirty="0" smtClean="0"/>
              <a:t>Ibuprofeno con </a:t>
            </a:r>
            <a:r>
              <a:rPr lang="es-ES" sz="1600" dirty="0"/>
              <a:t>alimentos retrasa el </a:t>
            </a:r>
            <a:r>
              <a:rPr lang="es-ES" sz="1600" dirty="0" err="1"/>
              <a:t>Tmax</a:t>
            </a:r>
            <a:r>
              <a:rPr lang="es-ES" sz="1600" dirty="0"/>
              <a:t> (de ± 2 h en ayunas a ± 3 h después de tomar alimentos), aunque esto no tiene efectos sobre la magnitud de la absorción.</a:t>
            </a:r>
            <a:endParaRPr lang="es-CO" sz="1600" dirty="0"/>
          </a:p>
        </p:txBody>
      </p:sp>
    </p:spTree>
    <p:extLst>
      <p:ext uri="{BB962C8B-B14F-4D97-AF65-F5344CB8AC3E}">
        <p14:creationId xmlns:p14="http://schemas.microsoft.com/office/powerpoint/2010/main" val="102021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1000"/>
                                        <p:tgtEl>
                                          <p:spTgt spid="10">
                                            <p:txEl>
                                              <p:pRg st="2" end="2"/>
                                            </p:txEl>
                                          </p:spTgt>
                                        </p:tgtEl>
                                      </p:cBhvr>
                                    </p:animEffect>
                                    <p:anim calcmode="lin" valueType="num">
                                      <p:cBhvr>
                                        <p:cTn id="2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1000"/>
                                        <p:tgtEl>
                                          <p:spTgt spid="10">
                                            <p:txEl>
                                              <p:pRg st="3" end="3"/>
                                            </p:txEl>
                                          </p:spTgt>
                                        </p:tgtEl>
                                      </p:cBhvr>
                                    </p:animEffect>
                                    <p:anim calcmode="lin" valueType="num">
                                      <p:cBhvr>
                                        <p:cTn id="2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1000"/>
                                        <p:tgtEl>
                                          <p:spTgt spid="10">
                                            <p:txEl>
                                              <p:pRg st="4" end="4"/>
                                            </p:txEl>
                                          </p:spTgt>
                                        </p:tgtEl>
                                      </p:cBhvr>
                                    </p:animEffect>
                                    <p:anim calcmode="lin" valueType="num">
                                      <p:cBhvr>
                                        <p:cTn id="3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1000"/>
                                        <p:tgtEl>
                                          <p:spTgt spid="10">
                                            <p:txEl>
                                              <p:pRg st="5" end="5"/>
                                            </p:txEl>
                                          </p:spTgt>
                                        </p:tgtEl>
                                      </p:cBhvr>
                                    </p:animEffect>
                                    <p:anim calcmode="lin" valueType="num">
                                      <p:cBhvr>
                                        <p:cTn id="4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6" end="6"/>
                                            </p:txEl>
                                          </p:spTgt>
                                        </p:tgtEl>
                                        <p:attrNameLst>
                                          <p:attrName>style.visibility</p:attrName>
                                        </p:attrNameLst>
                                      </p:cBhvr>
                                      <p:to>
                                        <p:strVal val="visible"/>
                                      </p:to>
                                    </p:set>
                                    <p:animEffect transition="in" filter="fade">
                                      <p:cBhvr>
                                        <p:cTn id="48" dur="1000"/>
                                        <p:tgtEl>
                                          <p:spTgt spid="10">
                                            <p:txEl>
                                              <p:pRg st="6" end="6"/>
                                            </p:txEl>
                                          </p:spTgt>
                                        </p:tgtEl>
                                      </p:cBhvr>
                                    </p:animEffect>
                                    <p:anim calcmode="lin" valueType="num">
                                      <p:cBhvr>
                                        <p:cTn id="49"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xmlns="" id="{987C0EDD-BCB3-4818-B026-99F4F00A0A0B}"/>
              </a:ext>
            </a:extLst>
          </p:cNvPr>
          <p:cNvSpPr>
            <a:spLocks noGrp="1"/>
          </p:cNvSpPr>
          <p:nvPr>
            <p:ph type="title"/>
          </p:nvPr>
        </p:nvSpPr>
        <p:spPr>
          <a:xfrm>
            <a:off x="1040643" y="285638"/>
            <a:ext cx="6622755" cy="587393"/>
          </a:xfrm>
        </p:spPr>
        <p:txBody>
          <a:bodyPr>
            <a:normAutofit fontScale="90000"/>
          </a:bodyPr>
          <a:lstStyle/>
          <a:p>
            <a:pPr algn="ctr"/>
            <a:r>
              <a:rPr lang="es-ES" sz="2800" b="1" dirty="0">
                <a:latin typeface="+mn-lt"/>
              </a:rPr>
              <a:t>EJEMPLO PROCESO LADME LEVONORGESTREL</a:t>
            </a:r>
            <a:endParaRPr lang="es-CO" sz="2800" b="1" dirty="0">
              <a:latin typeface="+mn-lt"/>
            </a:endParaRPr>
          </a:p>
        </p:txBody>
      </p:sp>
      <p:sp>
        <p:nvSpPr>
          <p:cNvPr id="10" name="CuadroTexto 9">
            <a:extLst>
              <a:ext uri="{FF2B5EF4-FFF2-40B4-BE49-F238E27FC236}">
                <a16:creationId xmlns:a16="http://schemas.microsoft.com/office/drawing/2014/main" xmlns="" id="{6BCCD90A-23BB-4E3F-823F-DC74DFA3C740}"/>
              </a:ext>
            </a:extLst>
          </p:cNvPr>
          <p:cNvSpPr txBox="1"/>
          <p:nvPr/>
        </p:nvSpPr>
        <p:spPr>
          <a:xfrm>
            <a:off x="117622" y="969639"/>
            <a:ext cx="8908755" cy="2554545"/>
          </a:xfrm>
          <a:prstGeom prst="rect">
            <a:avLst/>
          </a:prstGeom>
          <a:noFill/>
        </p:spPr>
        <p:txBody>
          <a:bodyPr wrap="square">
            <a:spAutoFit/>
          </a:bodyPr>
          <a:lstStyle/>
          <a:p>
            <a:pPr algn="ctr"/>
            <a:r>
              <a:rPr lang="es-ES" sz="1600" b="1" dirty="0"/>
              <a:t>Propiedades farmacocinéticas</a:t>
            </a:r>
          </a:p>
          <a:p>
            <a:pPr algn="ctr"/>
            <a:endParaRPr lang="es-ES" sz="1600" dirty="0"/>
          </a:p>
          <a:p>
            <a:pPr marL="285750" indent="-285750" algn="just">
              <a:buFont typeface="Wingdings" panose="05000000000000000000" pitchFamily="2" charset="2"/>
              <a:buChar char="ü"/>
            </a:pPr>
            <a:r>
              <a:rPr lang="es-ES" sz="1600" b="1" dirty="0" smtClean="0"/>
              <a:t>Absorción: </a:t>
            </a:r>
            <a:r>
              <a:rPr lang="es-ES" sz="1600" dirty="0" smtClean="0"/>
              <a:t>después de </a:t>
            </a:r>
            <a:r>
              <a:rPr lang="es-ES" sz="1600" dirty="0"/>
              <a:t>la administración oral de 1,5 mg de </a:t>
            </a:r>
            <a:r>
              <a:rPr lang="es-ES" sz="1600" dirty="0" err="1" smtClean="0"/>
              <a:t>Levonorgestrel</a:t>
            </a:r>
            <a:r>
              <a:rPr lang="es-ES" sz="1600" dirty="0" smtClean="0"/>
              <a:t>, </a:t>
            </a:r>
            <a:r>
              <a:rPr lang="es-ES" sz="1600" dirty="0"/>
              <a:t>se estima que la vida media plasmática del producto es de 43 horas. La concentración plasmática máxima de </a:t>
            </a:r>
            <a:r>
              <a:rPr lang="es-ES" sz="1600" dirty="0" err="1" smtClean="0"/>
              <a:t>Levonorgestrel</a:t>
            </a:r>
            <a:r>
              <a:rPr lang="es-ES" sz="1600" dirty="0" smtClean="0"/>
              <a:t> (</a:t>
            </a:r>
            <a:r>
              <a:rPr lang="es-ES" sz="1600" dirty="0"/>
              <a:t>aproximadamente 40 nmol/L) se alcanza a las 3 horas tras su administración.</a:t>
            </a:r>
          </a:p>
          <a:p>
            <a:pPr marL="285750" indent="-285750" algn="just">
              <a:buFont typeface="Wingdings" panose="05000000000000000000" pitchFamily="2" charset="2"/>
              <a:buChar char="ü"/>
            </a:pPr>
            <a:r>
              <a:rPr lang="es-ES" sz="1600" b="1" dirty="0" smtClean="0"/>
              <a:t>Distribución/</a:t>
            </a:r>
            <a:r>
              <a:rPr lang="es-ES" sz="1600" b="1" dirty="0" err="1" smtClean="0"/>
              <a:t>Biotransformación</a:t>
            </a:r>
            <a:r>
              <a:rPr lang="es-ES" sz="1600" b="1" dirty="0" smtClean="0"/>
              <a:t>: </a:t>
            </a:r>
            <a:r>
              <a:rPr lang="es-ES" sz="1600" dirty="0" smtClean="0"/>
              <a:t>el </a:t>
            </a:r>
            <a:r>
              <a:rPr lang="es-ES" sz="1600" dirty="0" err="1" smtClean="0"/>
              <a:t>Levonorgestrel</a:t>
            </a:r>
            <a:r>
              <a:rPr lang="es-ES" sz="1600" dirty="0" smtClean="0"/>
              <a:t> es </a:t>
            </a:r>
            <a:r>
              <a:rPr lang="es-ES" sz="1600" dirty="0"/>
              <a:t>hidroxilado en el </a:t>
            </a:r>
            <a:r>
              <a:rPr lang="es-ES" sz="1600" dirty="0" smtClean="0"/>
              <a:t>hígado </a:t>
            </a:r>
            <a:r>
              <a:rPr lang="es-ES" sz="1600" dirty="0"/>
              <a:t>y los metabolitos se excretan como </a:t>
            </a:r>
            <a:r>
              <a:rPr lang="es-ES" sz="1600" dirty="0" err="1"/>
              <a:t>glucurónidos</a:t>
            </a:r>
            <a:r>
              <a:rPr lang="es-ES" sz="1600" dirty="0"/>
              <a:t> conjugados. </a:t>
            </a:r>
          </a:p>
          <a:p>
            <a:pPr marL="285750" indent="-285750" algn="just">
              <a:buFont typeface="Wingdings" panose="05000000000000000000" pitchFamily="2" charset="2"/>
              <a:buChar char="ü"/>
            </a:pPr>
            <a:r>
              <a:rPr lang="es-ES" sz="1600" b="1" dirty="0" smtClean="0"/>
              <a:t>Eliminación:  </a:t>
            </a:r>
            <a:r>
              <a:rPr lang="es-ES" sz="1600" dirty="0" smtClean="0"/>
              <a:t>la biodisponibilidad </a:t>
            </a:r>
            <a:r>
              <a:rPr lang="es-ES" sz="1600" dirty="0"/>
              <a:t>del </a:t>
            </a:r>
            <a:r>
              <a:rPr lang="es-ES" sz="1600" dirty="0" err="1" smtClean="0"/>
              <a:t>Levonorgestrel</a:t>
            </a:r>
            <a:r>
              <a:rPr lang="es-ES" sz="1600" dirty="0" smtClean="0"/>
              <a:t> oral </a:t>
            </a:r>
            <a:r>
              <a:rPr lang="es-ES" sz="1600" dirty="0"/>
              <a:t>es casi del 100%. En el plasma, </a:t>
            </a:r>
            <a:r>
              <a:rPr lang="es-ES" sz="1600" dirty="0" err="1" smtClean="0"/>
              <a:t>Levonorgestrel</a:t>
            </a:r>
            <a:r>
              <a:rPr lang="es-ES" sz="1600" dirty="0" smtClean="0"/>
              <a:t> se </a:t>
            </a:r>
            <a:r>
              <a:rPr lang="es-ES" sz="1600" dirty="0"/>
              <a:t>une fuertemente a la globulina fijadora de hormonas sexuales (SHBG). </a:t>
            </a:r>
            <a:r>
              <a:rPr lang="es-ES" sz="1600" dirty="0" err="1"/>
              <a:t>Levonorgestrel</a:t>
            </a:r>
            <a:r>
              <a:rPr lang="es-ES" sz="1600" dirty="0"/>
              <a:t> se elimina principalmente a través del riñón (60-80%) y del hígado (40-50%).</a:t>
            </a:r>
            <a:endParaRPr lang="es-CO" sz="1600" dirty="0"/>
          </a:p>
        </p:txBody>
      </p:sp>
    </p:spTree>
    <p:extLst>
      <p:ext uri="{BB962C8B-B14F-4D97-AF65-F5344CB8AC3E}">
        <p14:creationId xmlns:p14="http://schemas.microsoft.com/office/powerpoint/2010/main" val="18244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 calcmode="lin" valueType="num">
                                      <p:cBhvr additive="base">
                                        <p:cTn id="20"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 calcmode="lin" valueType="num">
                                      <p:cBhvr additive="base">
                                        <p:cTn id="26"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1000"/>
                                        <p:tgtEl>
                                          <p:spTgt spid="10">
                                            <p:txEl>
                                              <p:pRg st="4" end="4"/>
                                            </p:txEl>
                                          </p:spTgt>
                                        </p:tgtEl>
                                      </p:cBhvr>
                                    </p:animEffect>
                                    <p:anim calcmode="lin" valueType="num">
                                      <p:cBhvr>
                                        <p:cTn id="3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xmlns="" id="{D04555F9-2C6D-400D-B9E2-750E0283A6DF}"/>
              </a:ext>
            </a:extLst>
          </p:cNvPr>
          <p:cNvSpPr>
            <a:spLocks noGrp="1"/>
          </p:cNvSpPr>
          <p:nvPr>
            <p:ph idx="1"/>
          </p:nvPr>
        </p:nvSpPr>
        <p:spPr>
          <a:xfrm>
            <a:off x="180754" y="943618"/>
            <a:ext cx="8782492" cy="3649348"/>
          </a:xfrm>
        </p:spPr>
        <p:txBody>
          <a:bodyPr>
            <a:normAutofit fontScale="70000" lnSpcReduction="20000"/>
          </a:bodyPr>
          <a:lstStyle/>
          <a:p>
            <a:pPr marL="0" indent="0" algn="ctr">
              <a:buNone/>
            </a:pPr>
            <a:r>
              <a:rPr lang="es-ES" b="1" dirty="0"/>
              <a:t> Propiedades farmacocinéticas</a:t>
            </a:r>
          </a:p>
          <a:p>
            <a:pPr marL="0" indent="0" algn="ctr">
              <a:buNone/>
            </a:pPr>
            <a:endParaRPr lang="es-ES" b="1" dirty="0"/>
          </a:p>
          <a:p>
            <a:pPr marL="0" indent="0" algn="just">
              <a:lnSpc>
                <a:spcPct val="120000"/>
              </a:lnSpc>
              <a:buNone/>
            </a:pPr>
            <a:r>
              <a:rPr lang="es-ES" dirty="0"/>
              <a:t>Por vía oral la biodisponibilidad de paracetamol es del 75-85%. Se absorbe amplia y rápidamente, las concentraciones plasmáticas máximas se alcanzan en función de la forma farmacéutica con un tiempo de 0,5 a 2 horas. La velocidad y el grado de absorción por vía rectal dependerán de la composición de la base del supositorio. El grado de unión a proteínas plasmáticas es de </a:t>
            </a:r>
            <a:r>
              <a:rPr lang="es-ES" dirty="0" smtClean="0"/>
              <a:t>10</a:t>
            </a:r>
            <a:r>
              <a:rPr lang="es-ES" dirty="0"/>
              <a:t>%. El tiempo que transcurre hasta lograr el efecto máximo es de 1 a 3 horas, y la duración de la acción es de 3 a 4 horas. El metabolismo del paracetamol experimenta un efecto de primer paso hepático, siguiendo una cinética lineal. Sin embargo, esta linealidad desaparece cuando se administran dosis superiores a 2 g. El paracetamol se metaboliza fundamentalmente en el hígado (90-95%), siendo eliminado principalmente en orina como un conjugado con el ácido glucurónico, y en menor proporción con el ácido sulfúrico y la cisteína; menos del 5% se excreta en forma inalterada. La semivida de eliminación es de </a:t>
            </a:r>
            <a:r>
              <a:rPr lang="es-ES" dirty="0" smtClean="0"/>
              <a:t>1,5 - 3 </a:t>
            </a:r>
            <a:r>
              <a:rPr lang="es-ES" dirty="0"/>
              <a:t>horas (aumenta en caso de sobredosis y en pacientes con insuficiencia hepática, ancianos y niños). Dosis elevadas pueden saturar los mecanismos habituales de metabolización hepática, lo que hace que se utilicen vías metabólicas alternativas que dan lugar a metabolitos hepatotóxicos y posiblemente nefrotóxicos, por agotamiento de glutatión.</a:t>
            </a:r>
            <a:endParaRPr lang="es-CO" dirty="0"/>
          </a:p>
        </p:txBody>
      </p:sp>
      <p:sp>
        <p:nvSpPr>
          <p:cNvPr id="11" name="Título 10">
            <a:extLst>
              <a:ext uri="{FF2B5EF4-FFF2-40B4-BE49-F238E27FC236}">
                <a16:creationId xmlns:a16="http://schemas.microsoft.com/office/drawing/2014/main" xmlns="" id="{987C0EDD-BCB3-4818-B026-99F4F00A0A0B}"/>
              </a:ext>
            </a:extLst>
          </p:cNvPr>
          <p:cNvSpPr>
            <a:spLocks noGrp="1"/>
          </p:cNvSpPr>
          <p:nvPr>
            <p:ph type="title"/>
          </p:nvPr>
        </p:nvSpPr>
        <p:spPr>
          <a:xfrm>
            <a:off x="777506" y="114599"/>
            <a:ext cx="6622755" cy="587393"/>
          </a:xfrm>
        </p:spPr>
        <p:txBody>
          <a:bodyPr>
            <a:normAutofit fontScale="90000"/>
          </a:bodyPr>
          <a:lstStyle/>
          <a:p>
            <a:pPr algn="ctr"/>
            <a:r>
              <a:rPr lang="es-ES" sz="2800" b="1" dirty="0">
                <a:latin typeface="+mn-lt"/>
              </a:rPr>
              <a:t>EJEMPLO PROCESO LADME ACETAMINOFÉN</a:t>
            </a:r>
            <a:endParaRPr lang="es-CO" sz="2800" b="1" dirty="0">
              <a:latin typeface="+mn-lt"/>
            </a:endParaRPr>
          </a:p>
        </p:txBody>
      </p:sp>
    </p:spTree>
    <p:extLst>
      <p:ext uri="{BB962C8B-B14F-4D97-AF65-F5344CB8AC3E}">
        <p14:creationId xmlns:p14="http://schemas.microsoft.com/office/powerpoint/2010/main" val="2305247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xmlns="" id="{D04555F9-2C6D-400D-B9E2-750E0283A6DF}"/>
              </a:ext>
            </a:extLst>
          </p:cNvPr>
          <p:cNvSpPr>
            <a:spLocks noGrp="1"/>
          </p:cNvSpPr>
          <p:nvPr>
            <p:ph idx="1"/>
          </p:nvPr>
        </p:nvSpPr>
        <p:spPr>
          <a:xfrm>
            <a:off x="180754" y="1379553"/>
            <a:ext cx="8782492" cy="3649348"/>
          </a:xfrm>
        </p:spPr>
        <p:txBody>
          <a:bodyPr>
            <a:normAutofit fontScale="77500" lnSpcReduction="20000"/>
          </a:bodyPr>
          <a:lstStyle/>
          <a:p>
            <a:pPr marL="0" indent="0" algn="ctr">
              <a:buNone/>
            </a:pPr>
            <a:r>
              <a:rPr lang="es-ES" b="1" dirty="0"/>
              <a:t> Propiedades farmacocinéticas</a:t>
            </a:r>
          </a:p>
          <a:p>
            <a:pPr marL="0" indent="0" algn="just">
              <a:lnSpc>
                <a:spcPct val="150000"/>
              </a:lnSpc>
              <a:buNone/>
            </a:pPr>
            <a:r>
              <a:rPr lang="es-ES" sz="1600" dirty="0"/>
              <a:t>Por vía oral la biodisponibilidad de paracetamol es del 75-85%. </a:t>
            </a:r>
            <a:r>
              <a:rPr lang="es-ES" sz="1600" dirty="0">
                <a:highlight>
                  <a:srgbClr val="FFFF00"/>
                </a:highlight>
              </a:rPr>
              <a:t>Se absorbe amplia y rápidamente, las concentraciones plasmáticas máximas se alcanzan en función de la forma farmacéutica con un tiempo de 0,5 a 2 horas. La velocidad y el grado de absorción por vía rectal dependerán de la composición de la base del supositorio</a:t>
            </a:r>
            <a:r>
              <a:rPr lang="es-ES" sz="1600" dirty="0"/>
              <a:t>. </a:t>
            </a:r>
            <a:r>
              <a:rPr lang="es-ES" sz="1600" dirty="0">
                <a:highlight>
                  <a:srgbClr val="00FFFF"/>
                </a:highlight>
              </a:rPr>
              <a:t>El grado de unión a proteínas plasmáticas es de un 10%. El tiempo que transcurre hasta lograr el efecto máximo es de 1 a 3 horas, y la duración de la acción es de 3 a 4 horas</a:t>
            </a:r>
            <a:r>
              <a:rPr lang="es-ES" sz="1600" dirty="0"/>
              <a:t>. El metabolismo del paracetamol experimenta un efecto de primer paso hepático, siguiendo una cinética lineal. Sin embargo, esta linealidad desaparece cuando se administran dosis superiores a 2 g</a:t>
            </a:r>
            <a:r>
              <a:rPr lang="es-ES" sz="1600" dirty="0">
                <a:highlight>
                  <a:srgbClr val="C0C0C0"/>
                </a:highlight>
              </a:rPr>
              <a:t>. El paracetamol se metaboliza fundamentalmente en el hígado (90-95%), </a:t>
            </a:r>
            <a:r>
              <a:rPr lang="es-ES" sz="1600" dirty="0">
                <a:highlight>
                  <a:srgbClr val="00FF00"/>
                </a:highlight>
              </a:rPr>
              <a:t>siendo eliminado principalmente en orina como un conjugado con el ácido glucurónico, y en menor proporción con el ácido sulfúrico y la cisteína; menos del 5% se excreta en forma inalterada</a:t>
            </a:r>
            <a:r>
              <a:rPr lang="es-ES" sz="1600" dirty="0"/>
              <a:t>. La semivida de eliminación es de 1,5-3 horas (aumenta en caso de sobredosis y en pacientes con insuficiencia hepática, ancianos y niños). Dosis elevadas pueden saturar los mecanismos habituales de metabolización hepática, lo que hace que se utilicen vías metabólicas alternativas que dan lugar a metabolitos hepatotóxicos y posiblemente nefrotóxicos, por agotamiento de glutatión.</a:t>
            </a:r>
            <a:endParaRPr lang="es-CO" sz="1600" dirty="0"/>
          </a:p>
        </p:txBody>
      </p:sp>
      <p:sp>
        <p:nvSpPr>
          <p:cNvPr id="11" name="Título 10">
            <a:extLst>
              <a:ext uri="{FF2B5EF4-FFF2-40B4-BE49-F238E27FC236}">
                <a16:creationId xmlns:a16="http://schemas.microsoft.com/office/drawing/2014/main" xmlns="" id="{987C0EDD-BCB3-4818-B026-99F4F00A0A0B}"/>
              </a:ext>
            </a:extLst>
          </p:cNvPr>
          <p:cNvSpPr>
            <a:spLocks noGrp="1"/>
          </p:cNvSpPr>
          <p:nvPr>
            <p:ph type="title"/>
          </p:nvPr>
        </p:nvSpPr>
        <p:spPr>
          <a:xfrm>
            <a:off x="777506" y="114599"/>
            <a:ext cx="6622755" cy="587393"/>
          </a:xfrm>
        </p:spPr>
        <p:txBody>
          <a:bodyPr>
            <a:normAutofit fontScale="90000"/>
          </a:bodyPr>
          <a:lstStyle/>
          <a:p>
            <a:pPr algn="ctr"/>
            <a:r>
              <a:rPr lang="es-ES" sz="2800" b="1" dirty="0">
                <a:latin typeface="+mn-lt"/>
              </a:rPr>
              <a:t>EJEMPLO PROCESO LADME ACETAMINOFÉN</a:t>
            </a:r>
            <a:endParaRPr lang="es-CO" sz="2800" b="1" dirty="0">
              <a:latin typeface="+mn-lt"/>
            </a:endParaRPr>
          </a:p>
        </p:txBody>
      </p:sp>
      <p:sp>
        <p:nvSpPr>
          <p:cNvPr id="12" name="CuadroTexto 11">
            <a:extLst>
              <a:ext uri="{FF2B5EF4-FFF2-40B4-BE49-F238E27FC236}">
                <a16:creationId xmlns:a16="http://schemas.microsoft.com/office/drawing/2014/main" xmlns="" id="{D568EE56-DF65-422A-81F8-9873DD3057BD}"/>
              </a:ext>
            </a:extLst>
          </p:cNvPr>
          <p:cNvSpPr txBox="1"/>
          <p:nvPr/>
        </p:nvSpPr>
        <p:spPr>
          <a:xfrm>
            <a:off x="1085185" y="777162"/>
            <a:ext cx="6007395" cy="369332"/>
          </a:xfrm>
          <a:prstGeom prst="rect">
            <a:avLst/>
          </a:prstGeom>
          <a:noFill/>
        </p:spPr>
        <p:txBody>
          <a:bodyPr wrap="square" rtlCol="0">
            <a:spAutoFit/>
          </a:bodyPr>
          <a:lstStyle/>
          <a:p>
            <a:pPr algn="ctr"/>
            <a:r>
              <a:rPr lang="es-ES" b="1" dirty="0">
                <a:highlight>
                  <a:srgbClr val="FFFF00"/>
                </a:highlight>
              </a:rPr>
              <a:t>Absorción    </a:t>
            </a:r>
            <a:r>
              <a:rPr lang="es-ES" b="1" dirty="0">
                <a:highlight>
                  <a:srgbClr val="00FFFF"/>
                </a:highlight>
              </a:rPr>
              <a:t>Distribución </a:t>
            </a:r>
            <a:r>
              <a:rPr lang="es-ES" b="1" dirty="0">
                <a:highlight>
                  <a:srgbClr val="FFFF00"/>
                </a:highlight>
              </a:rPr>
              <a:t>     </a:t>
            </a:r>
            <a:r>
              <a:rPr lang="es-ES" b="1" dirty="0">
                <a:highlight>
                  <a:srgbClr val="C0C0C0"/>
                </a:highlight>
              </a:rPr>
              <a:t>Metabolismo</a:t>
            </a:r>
            <a:r>
              <a:rPr lang="es-ES" b="1" dirty="0">
                <a:highlight>
                  <a:srgbClr val="FFFF00"/>
                </a:highlight>
              </a:rPr>
              <a:t>        </a:t>
            </a:r>
            <a:r>
              <a:rPr lang="es-ES" b="1" dirty="0">
                <a:highlight>
                  <a:srgbClr val="00FF00"/>
                </a:highlight>
              </a:rPr>
              <a:t>Excreción</a:t>
            </a:r>
            <a:r>
              <a:rPr lang="es-ES" b="1" dirty="0">
                <a:highlight>
                  <a:srgbClr val="FFFF00"/>
                </a:highlight>
              </a:rPr>
              <a:t>   </a:t>
            </a:r>
            <a:endParaRPr lang="es-CO" b="1" dirty="0">
              <a:highlight>
                <a:srgbClr val="FFFF00"/>
              </a:highlight>
            </a:endParaRPr>
          </a:p>
        </p:txBody>
      </p:sp>
    </p:spTree>
    <p:extLst>
      <p:ext uri="{BB962C8B-B14F-4D97-AF65-F5344CB8AC3E}">
        <p14:creationId xmlns:p14="http://schemas.microsoft.com/office/powerpoint/2010/main" val="4553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xmlns="" id="{67C275A4-B6EC-4168-8B86-56343130D169}"/>
              </a:ext>
            </a:extLst>
          </p:cNvPr>
          <p:cNvSpPr txBox="1"/>
          <p:nvPr/>
        </p:nvSpPr>
        <p:spPr>
          <a:xfrm>
            <a:off x="383499" y="121718"/>
            <a:ext cx="8495413" cy="4278094"/>
          </a:xfrm>
          <a:prstGeom prst="rect">
            <a:avLst/>
          </a:prstGeom>
          <a:noFill/>
        </p:spPr>
        <p:txBody>
          <a:bodyPr wrap="square">
            <a:spAutoFit/>
          </a:bodyPr>
          <a:lstStyle/>
          <a:p>
            <a:pPr algn="ctr"/>
            <a:r>
              <a:rPr lang="es-CO" sz="3200" b="1" i="0" u="none" strike="noStrike" baseline="0" dirty="0">
                <a:solidFill>
                  <a:srgbClr val="000000"/>
                </a:solidFill>
              </a:rPr>
              <a:t>C</a:t>
            </a:r>
            <a:r>
              <a:rPr lang="es-CO" sz="2800" b="1" i="0" u="none" strike="noStrike" baseline="0" dirty="0">
                <a:solidFill>
                  <a:srgbClr val="000000"/>
                </a:solidFill>
              </a:rPr>
              <a:t>ONCLUSIONES</a:t>
            </a:r>
            <a:r>
              <a:rPr lang="es-CO" sz="2800" b="0" i="0" u="none" strike="noStrike" baseline="0" dirty="0">
                <a:solidFill>
                  <a:srgbClr val="000000"/>
                </a:solidFill>
              </a:rPr>
              <a:t> </a:t>
            </a:r>
          </a:p>
          <a:p>
            <a:pPr algn="ctr"/>
            <a:endParaRPr lang="es-CO" sz="2400" b="0" i="0" u="none" strike="noStrike" baseline="0" dirty="0">
              <a:solidFill>
                <a:srgbClr val="000000"/>
              </a:solidFill>
              <a:latin typeface="Arvo"/>
            </a:endParaRPr>
          </a:p>
          <a:p>
            <a:pPr algn="just"/>
            <a:r>
              <a:rPr lang="es-ES" sz="1800" b="0" i="0" u="none" strike="noStrike" baseline="0" dirty="0">
                <a:solidFill>
                  <a:srgbClr val="000000"/>
                </a:solidFill>
                <a:latin typeface="Caecilia LT Std Light"/>
              </a:rPr>
              <a:t>Conocer sobre las diferentes formas farmacéuticas facilita al personal de salud, y en especial</a:t>
            </a:r>
            <a:r>
              <a:rPr lang="es-ES" sz="1800" b="0" i="0" u="none" strike="noStrike" dirty="0">
                <a:solidFill>
                  <a:srgbClr val="000000"/>
                </a:solidFill>
                <a:latin typeface="Caecilia LT Std Light"/>
              </a:rPr>
              <a:t> quienes intervienen en los establecimientos y servicios farmacéuticos</a:t>
            </a:r>
            <a:r>
              <a:rPr lang="es-ES" dirty="0">
                <a:solidFill>
                  <a:srgbClr val="000000"/>
                </a:solidFill>
                <a:latin typeface="Caecilia LT Std Light"/>
              </a:rPr>
              <a:t>. </a:t>
            </a:r>
            <a:endParaRPr lang="es-ES" dirty="0" smtClean="0">
              <a:solidFill>
                <a:srgbClr val="000000"/>
              </a:solidFill>
              <a:latin typeface="Caecilia LT Std Light"/>
            </a:endParaRPr>
          </a:p>
          <a:p>
            <a:pPr algn="just"/>
            <a:endParaRPr lang="es-ES" dirty="0">
              <a:solidFill>
                <a:srgbClr val="000000"/>
              </a:solidFill>
              <a:latin typeface="Caecilia LT Std Light"/>
            </a:endParaRPr>
          </a:p>
          <a:p>
            <a:pPr algn="just"/>
            <a:r>
              <a:rPr lang="es-ES" dirty="0" smtClean="0">
                <a:solidFill>
                  <a:srgbClr val="000000"/>
                </a:solidFill>
                <a:latin typeface="Caecilia LT Std Light"/>
              </a:rPr>
              <a:t>La </a:t>
            </a:r>
            <a:r>
              <a:rPr lang="es-ES" dirty="0">
                <a:solidFill>
                  <a:srgbClr val="000000"/>
                </a:solidFill>
                <a:latin typeface="Caecilia LT Std Light"/>
              </a:rPr>
              <a:t>dispensación tiene una relación directa</a:t>
            </a:r>
            <a:r>
              <a:rPr lang="es-ES" sz="1800" b="0" i="0" u="none" strike="noStrike" baseline="0" dirty="0">
                <a:solidFill>
                  <a:srgbClr val="000000"/>
                </a:solidFill>
                <a:latin typeface="Caecilia LT Std Light"/>
              </a:rPr>
              <a:t> con</a:t>
            </a:r>
            <a:r>
              <a:rPr lang="es-ES" sz="1800" b="0" i="0" u="none" strike="noStrike" dirty="0">
                <a:solidFill>
                  <a:srgbClr val="000000"/>
                </a:solidFill>
                <a:latin typeface="Caecilia LT Std Light"/>
              </a:rPr>
              <a:t> las</a:t>
            </a:r>
            <a:r>
              <a:rPr lang="es-ES" sz="1800" b="0" i="0" u="none" strike="noStrike" baseline="0" dirty="0">
                <a:solidFill>
                  <a:srgbClr val="000000"/>
                </a:solidFill>
                <a:latin typeface="Caecilia LT Std Light"/>
              </a:rPr>
              <a:t> diferentes vías de administración, toda vez que los fármacos vienen en diferentes presentaciones, lo que permite su correcta administración. </a:t>
            </a:r>
          </a:p>
          <a:p>
            <a:pPr algn="just"/>
            <a:endParaRPr lang="es-ES" sz="1800" b="0" i="0" u="none" strike="noStrike" baseline="0" dirty="0">
              <a:solidFill>
                <a:srgbClr val="000000"/>
              </a:solidFill>
              <a:latin typeface="Caecilia LT Std Light"/>
            </a:endParaRPr>
          </a:p>
          <a:p>
            <a:pPr algn="just"/>
            <a:r>
              <a:rPr lang="es-ES" sz="1800" b="0" i="0" u="none" strike="noStrike" baseline="0" dirty="0">
                <a:solidFill>
                  <a:srgbClr val="000000"/>
                </a:solidFill>
                <a:latin typeface="Caecilia LT Std Light"/>
              </a:rPr>
              <a:t>La tarea de </a:t>
            </a:r>
            <a:r>
              <a:rPr lang="es-ES" dirty="0">
                <a:solidFill>
                  <a:srgbClr val="000000"/>
                </a:solidFill>
                <a:latin typeface="Caecilia LT Std Light"/>
              </a:rPr>
              <a:t>dispensar</a:t>
            </a:r>
            <a:r>
              <a:rPr lang="es-ES" sz="1800" b="0" i="0" u="none" strike="noStrike" baseline="0" dirty="0">
                <a:solidFill>
                  <a:srgbClr val="000000"/>
                </a:solidFill>
                <a:latin typeface="Caecilia LT Std Light"/>
              </a:rPr>
              <a:t> medicamentos es una intervención que exige mucho cuidado </a:t>
            </a:r>
            <a:r>
              <a:rPr lang="es-ES" sz="1800" b="0" i="0" u="none" strike="noStrike" baseline="0" dirty="0" smtClean="0">
                <a:solidFill>
                  <a:srgbClr val="000000"/>
                </a:solidFill>
                <a:latin typeface="Caecilia LT Std Light"/>
              </a:rPr>
              <a:t>y, </a:t>
            </a:r>
            <a:r>
              <a:rPr lang="es-ES" sz="1800" b="0" i="0" u="none" strike="noStrike" baseline="0" dirty="0">
                <a:solidFill>
                  <a:srgbClr val="000000"/>
                </a:solidFill>
                <a:latin typeface="Caecilia LT Std Light"/>
              </a:rPr>
              <a:t>sobre </a:t>
            </a:r>
            <a:r>
              <a:rPr lang="es-ES" sz="1800" b="0" i="0" u="none" strike="noStrike" baseline="0" dirty="0" smtClean="0">
                <a:solidFill>
                  <a:srgbClr val="000000"/>
                </a:solidFill>
                <a:latin typeface="Caecilia LT Std Light"/>
              </a:rPr>
              <a:t>todo, </a:t>
            </a:r>
            <a:r>
              <a:rPr lang="es-ES" sz="1800" b="0" i="0" u="none" strike="noStrike" baseline="0" dirty="0">
                <a:solidFill>
                  <a:srgbClr val="000000"/>
                </a:solidFill>
                <a:latin typeface="Caecilia LT Std Light"/>
              </a:rPr>
              <a:t>mucho conocimiento sobre los principios básicos de farmacología. Es una tarea que se debe hacer de forma precisa en la que se cumplan todas las normas básicas para garantizar una correcta administración. </a:t>
            </a:r>
            <a:endParaRPr lang="es-CO" dirty="0"/>
          </a:p>
        </p:txBody>
      </p:sp>
    </p:spTree>
    <p:extLst>
      <p:ext uri="{BB962C8B-B14F-4D97-AF65-F5344CB8AC3E}">
        <p14:creationId xmlns:p14="http://schemas.microsoft.com/office/powerpoint/2010/main" val="118475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1000"/>
                                        <p:tgtEl>
                                          <p:spTgt spid="13">
                                            <p:txEl>
                                              <p:pRg st="2" end="2"/>
                                            </p:txEl>
                                          </p:spTgt>
                                        </p:tgtEl>
                                      </p:cBhvr>
                                    </p:animEffect>
                                    <p:anim calcmode="lin" valueType="num">
                                      <p:cBhvr>
                                        <p:cTn id="1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fade">
                                      <p:cBhvr>
                                        <p:cTn id="20" dur="1000"/>
                                        <p:tgtEl>
                                          <p:spTgt spid="13">
                                            <p:txEl>
                                              <p:pRg st="4" end="4"/>
                                            </p:txEl>
                                          </p:spTgt>
                                        </p:tgtEl>
                                      </p:cBhvr>
                                    </p:animEffect>
                                    <p:anim calcmode="lin" valueType="num">
                                      <p:cBhvr>
                                        <p:cTn id="21"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4" name="Imagen 3">
            <a:extLst>
              <a:ext uri="{FF2B5EF4-FFF2-40B4-BE49-F238E27FC236}">
                <a16:creationId xmlns:a16="http://schemas.microsoft.com/office/drawing/2014/main" xmlns="" id="{EDAA8507-2A00-4034-A76C-0540A8C37016}"/>
              </a:ext>
            </a:extLst>
          </p:cNvPr>
          <p:cNvPicPr>
            <a:picLocks noChangeAspect="1"/>
          </p:cNvPicPr>
          <p:nvPr/>
        </p:nvPicPr>
        <p:blipFill rotWithShape="1">
          <a:blip r:embed="rId2"/>
          <a:srcRect l="39260" t="22120" r="15681" b="19586"/>
          <a:stretch/>
        </p:blipFill>
        <p:spPr>
          <a:xfrm>
            <a:off x="712382" y="818707"/>
            <a:ext cx="7432158" cy="4104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28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01F493F1-D8CC-4BA0-BB48-721410FB14D0}"/>
              </a:ext>
            </a:extLst>
          </p:cNvPr>
          <p:cNvSpPr txBox="1"/>
          <p:nvPr/>
        </p:nvSpPr>
        <p:spPr>
          <a:xfrm>
            <a:off x="952752" y="1722475"/>
            <a:ext cx="7238496" cy="1107996"/>
          </a:xfrm>
          <a:prstGeom prst="rect">
            <a:avLst/>
          </a:prstGeom>
          <a:noFill/>
        </p:spPr>
        <p:txBody>
          <a:bodyPr wrap="square" rtlCol="0">
            <a:spAutoFit/>
          </a:bodyPr>
          <a:lstStyle/>
          <a:p>
            <a:pPr algn="ctr"/>
            <a:r>
              <a:rPr lang="es-CO" sz="6600" b="1" dirty="0">
                <a:solidFill>
                  <a:schemeClr val="accent6"/>
                </a:solidFill>
              </a:rPr>
              <a:t>MUCHAS GRACIAS</a:t>
            </a:r>
          </a:p>
        </p:txBody>
      </p:sp>
    </p:spTree>
    <p:extLst>
      <p:ext uri="{BB962C8B-B14F-4D97-AF65-F5344CB8AC3E}">
        <p14:creationId xmlns:p14="http://schemas.microsoft.com/office/powerpoint/2010/main" val="197432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2" name="Imagen 1">
            <a:extLst>
              <a:ext uri="{FF2B5EF4-FFF2-40B4-BE49-F238E27FC236}">
                <a16:creationId xmlns:a16="http://schemas.microsoft.com/office/drawing/2014/main" xmlns="" id="{59B0CFF4-B3AB-4689-80C9-1900B170A4F4}"/>
              </a:ext>
            </a:extLst>
          </p:cNvPr>
          <p:cNvPicPr>
            <a:picLocks noChangeAspect="1"/>
          </p:cNvPicPr>
          <p:nvPr/>
        </p:nvPicPr>
        <p:blipFill rotWithShape="1">
          <a:blip r:embed="rId2"/>
          <a:srcRect l="18541" t="17990" r="16512" b="16347"/>
          <a:stretch/>
        </p:blipFill>
        <p:spPr>
          <a:xfrm>
            <a:off x="489097" y="1031358"/>
            <a:ext cx="3423683" cy="1349005"/>
          </a:xfrm>
          <a:prstGeom prst="rect">
            <a:avLst/>
          </a:prstGeom>
        </p:spPr>
      </p:pic>
      <p:cxnSp>
        <p:nvCxnSpPr>
          <p:cNvPr id="7" name="Conector recto de flecha 6">
            <a:extLst>
              <a:ext uri="{FF2B5EF4-FFF2-40B4-BE49-F238E27FC236}">
                <a16:creationId xmlns:a16="http://schemas.microsoft.com/office/drawing/2014/main" xmlns="" id="{68BF023F-D1F5-4AA3-A3D6-F5527200D1D4}"/>
              </a:ext>
            </a:extLst>
          </p:cNvPr>
          <p:cNvCxnSpPr/>
          <p:nvPr/>
        </p:nvCxnSpPr>
        <p:spPr>
          <a:xfrm>
            <a:off x="835517" y="1712012"/>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xmlns="" id="{62701046-AB3A-4BB0-AD69-550C0B22FAB6}"/>
              </a:ext>
            </a:extLst>
          </p:cNvPr>
          <p:cNvCxnSpPr/>
          <p:nvPr/>
        </p:nvCxnSpPr>
        <p:spPr>
          <a:xfrm>
            <a:off x="1203071" y="1197438"/>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xmlns="" id="{D5C100E8-84C2-488B-8D93-8BE13B63AECD}"/>
              </a:ext>
            </a:extLst>
          </p:cNvPr>
          <p:cNvCxnSpPr/>
          <p:nvPr/>
        </p:nvCxnSpPr>
        <p:spPr>
          <a:xfrm>
            <a:off x="1203071" y="1197438"/>
            <a:ext cx="0" cy="2118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xmlns="" id="{2A4C2750-13BD-451A-AB97-A79B02CED9CF}"/>
              </a:ext>
            </a:extLst>
          </p:cNvPr>
          <p:cNvSpPr txBox="1"/>
          <p:nvPr/>
        </p:nvSpPr>
        <p:spPr>
          <a:xfrm>
            <a:off x="5550946" y="1031358"/>
            <a:ext cx="1936376" cy="369332"/>
          </a:xfrm>
          <a:prstGeom prst="rect">
            <a:avLst/>
          </a:prstGeom>
          <a:noFill/>
        </p:spPr>
        <p:txBody>
          <a:bodyPr wrap="square" rtlCol="0">
            <a:spAutoFit/>
          </a:bodyPr>
          <a:lstStyle/>
          <a:p>
            <a:r>
              <a:rPr lang="es-CO" dirty="0"/>
              <a:t>Nombre comercial</a:t>
            </a:r>
          </a:p>
        </p:txBody>
      </p:sp>
      <p:sp>
        <p:nvSpPr>
          <p:cNvPr id="12" name="CuadroTexto 11">
            <a:extLst>
              <a:ext uri="{FF2B5EF4-FFF2-40B4-BE49-F238E27FC236}">
                <a16:creationId xmlns:a16="http://schemas.microsoft.com/office/drawing/2014/main" xmlns="" id="{AC2F459E-298F-46F7-B325-204CD60A1BC0}"/>
              </a:ext>
            </a:extLst>
          </p:cNvPr>
          <p:cNvSpPr txBox="1"/>
          <p:nvPr/>
        </p:nvSpPr>
        <p:spPr>
          <a:xfrm>
            <a:off x="5114541" y="1606252"/>
            <a:ext cx="1936376" cy="369332"/>
          </a:xfrm>
          <a:prstGeom prst="rect">
            <a:avLst/>
          </a:prstGeom>
          <a:noFill/>
        </p:spPr>
        <p:txBody>
          <a:bodyPr wrap="square" rtlCol="0">
            <a:spAutoFit/>
          </a:bodyPr>
          <a:lstStyle/>
          <a:p>
            <a:r>
              <a:rPr lang="es-CO" dirty="0"/>
              <a:t>Nombre genérico</a:t>
            </a:r>
          </a:p>
        </p:txBody>
      </p:sp>
      <p:pic>
        <p:nvPicPr>
          <p:cNvPr id="13" name="Imagen 12">
            <a:extLst>
              <a:ext uri="{FF2B5EF4-FFF2-40B4-BE49-F238E27FC236}">
                <a16:creationId xmlns:a16="http://schemas.microsoft.com/office/drawing/2014/main" xmlns="" id="{AB10B269-588A-4C5E-BB79-0FF92015CA89}"/>
              </a:ext>
            </a:extLst>
          </p:cNvPr>
          <p:cNvPicPr>
            <a:picLocks noChangeAspect="1"/>
          </p:cNvPicPr>
          <p:nvPr/>
        </p:nvPicPr>
        <p:blipFill rotWithShape="1">
          <a:blip r:embed="rId3"/>
          <a:srcRect r="48633"/>
          <a:stretch/>
        </p:blipFill>
        <p:spPr>
          <a:xfrm>
            <a:off x="399770" y="2571750"/>
            <a:ext cx="3423683" cy="1742967"/>
          </a:xfrm>
          <a:prstGeom prst="rect">
            <a:avLst/>
          </a:prstGeom>
        </p:spPr>
      </p:pic>
      <p:cxnSp>
        <p:nvCxnSpPr>
          <p:cNvPr id="14" name="Conector recto de flecha 13">
            <a:extLst>
              <a:ext uri="{FF2B5EF4-FFF2-40B4-BE49-F238E27FC236}">
                <a16:creationId xmlns:a16="http://schemas.microsoft.com/office/drawing/2014/main" xmlns="" id="{CF5FE09B-6759-4E0D-9385-BDC65F0B3DEC}"/>
              </a:ext>
            </a:extLst>
          </p:cNvPr>
          <p:cNvCxnSpPr/>
          <p:nvPr/>
        </p:nvCxnSpPr>
        <p:spPr>
          <a:xfrm>
            <a:off x="2334417" y="3119746"/>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xmlns="" id="{3BFF0161-DD6F-4793-940A-8F8126FE9B72}"/>
              </a:ext>
            </a:extLst>
          </p:cNvPr>
          <p:cNvSpPr txBox="1"/>
          <p:nvPr/>
        </p:nvSpPr>
        <p:spPr>
          <a:xfrm>
            <a:off x="6682292" y="2953666"/>
            <a:ext cx="1936376" cy="369332"/>
          </a:xfrm>
          <a:prstGeom prst="rect">
            <a:avLst/>
          </a:prstGeom>
          <a:noFill/>
        </p:spPr>
        <p:txBody>
          <a:bodyPr wrap="square" rtlCol="0">
            <a:spAutoFit/>
          </a:bodyPr>
          <a:lstStyle/>
          <a:p>
            <a:r>
              <a:rPr lang="es-CO" dirty="0"/>
              <a:t>Nombre comercial</a:t>
            </a:r>
          </a:p>
        </p:txBody>
      </p:sp>
      <p:cxnSp>
        <p:nvCxnSpPr>
          <p:cNvPr id="16" name="Conector recto de flecha 15">
            <a:extLst>
              <a:ext uri="{FF2B5EF4-FFF2-40B4-BE49-F238E27FC236}">
                <a16:creationId xmlns:a16="http://schemas.microsoft.com/office/drawing/2014/main" xmlns="" id="{6196D622-BE6F-419F-BBB2-F57033684412}"/>
              </a:ext>
            </a:extLst>
          </p:cNvPr>
          <p:cNvCxnSpPr/>
          <p:nvPr/>
        </p:nvCxnSpPr>
        <p:spPr>
          <a:xfrm>
            <a:off x="1611861" y="3647159"/>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xmlns="" id="{EA7D0741-A0EF-43CB-AD0F-58CB2059F2D5}"/>
              </a:ext>
            </a:extLst>
          </p:cNvPr>
          <p:cNvSpPr txBox="1"/>
          <p:nvPr/>
        </p:nvSpPr>
        <p:spPr>
          <a:xfrm>
            <a:off x="5890885" y="3541399"/>
            <a:ext cx="1936376" cy="369332"/>
          </a:xfrm>
          <a:prstGeom prst="rect">
            <a:avLst/>
          </a:prstGeom>
          <a:noFill/>
        </p:spPr>
        <p:txBody>
          <a:bodyPr wrap="square" rtlCol="0">
            <a:spAutoFit/>
          </a:bodyPr>
          <a:lstStyle/>
          <a:p>
            <a:r>
              <a:rPr lang="es-CO" dirty="0"/>
              <a:t>Nombre genérico</a:t>
            </a:r>
          </a:p>
        </p:txBody>
      </p:sp>
    </p:spTree>
    <p:extLst>
      <p:ext uri="{BB962C8B-B14F-4D97-AF65-F5344CB8AC3E}">
        <p14:creationId xmlns:p14="http://schemas.microsoft.com/office/powerpoint/2010/main" val="10639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xmlns=""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3" name="Imagen 2">
            <a:extLst>
              <a:ext uri="{FF2B5EF4-FFF2-40B4-BE49-F238E27FC236}">
                <a16:creationId xmlns:a16="http://schemas.microsoft.com/office/drawing/2014/main" xmlns="" id="{78B14DDA-9CC3-4DB2-9F05-113589895B4D}"/>
              </a:ext>
            </a:extLst>
          </p:cNvPr>
          <p:cNvPicPr>
            <a:picLocks noChangeAspect="1"/>
          </p:cNvPicPr>
          <p:nvPr/>
        </p:nvPicPr>
        <p:blipFill rotWithShape="1">
          <a:blip r:embed="rId2"/>
          <a:srcRect t="9284"/>
          <a:stretch/>
        </p:blipFill>
        <p:spPr>
          <a:xfrm>
            <a:off x="855921" y="1467293"/>
            <a:ext cx="6858000" cy="3242930"/>
          </a:xfrm>
          <a:prstGeom prst="rect">
            <a:avLst/>
          </a:prstGeom>
        </p:spPr>
      </p:pic>
      <p:sp>
        <p:nvSpPr>
          <p:cNvPr id="4" name="CuadroTexto 3">
            <a:extLst>
              <a:ext uri="{FF2B5EF4-FFF2-40B4-BE49-F238E27FC236}">
                <a16:creationId xmlns:a16="http://schemas.microsoft.com/office/drawing/2014/main" xmlns="" id="{D64F656C-7746-4BC6-A2DC-6851FC069F4C}"/>
              </a:ext>
            </a:extLst>
          </p:cNvPr>
          <p:cNvSpPr txBox="1"/>
          <p:nvPr/>
        </p:nvSpPr>
        <p:spPr>
          <a:xfrm>
            <a:off x="2179974" y="978195"/>
            <a:ext cx="4476007" cy="369332"/>
          </a:xfrm>
          <a:prstGeom prst="rect">
            <a:avLst/>
          </a:prstGeom>
          <a:noFill/>
        </p:spPr>
        <p:txBody>
          <a:bodyPr wrap="square" rtlCol="0">
            <a:spAutoFit/>
          </a:bodyPr>
          <a:lstStyle/>
          <a:p>
            <a:r>
              <a:rPr lang="es-CO" dirty="0"/>
              <a:t>Un mismo principio activo y diferentes marcas</a:t>
            </a:r>
          </a:p>
        </p:txBody>
      </p:sp>
    </p:spTree>
    <p:extLst>
      <p:ext uri="{BB962C8B-B14F-4D97-AF65-F5344CB8AC3E}">
        <p14:creationId xmlns:p14="http://schemas.microsoft.com/office/powerpoint/2010/main" val="163364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BA69CCE19797543AAB5DE63E320ACE2" ma:contentTypeVersion="13" ma:contentTypeDescription="Crear nuevo documento." ma:contentTypeScope="" ma:versionID="c27e9dff27dbbef6126b7e1a03a96eaf">
  <xsd:schema xmlns:xsd="http://www.w3.org/2001/XMLSchema" xmlns:xs="http://www.w3.org/2001/XMLSchema" xmlns:p="http://schemas.microsoft.com/office/2006/metadata/properties" xmlns:ns2="1d52d4bc-3f95-4709-b359-1b96840d7671" xmlns:ns3="8d1bea48-6525-4b05-8cf5-c6ad0dd5b02f" targetNamespace="http://schemas.microsoft.com/office/2006/metadata/properties" ma:root="true" ma:fieldsID="5282fca2a66791c7f7987122c07bb49b" ns2:_="" ns3:_="">
    <xsd:import namespace="1d52d4bc-3f95-4709-b359-1b96840d7671"/>
    <xsd:import namespace="8d1bea48-6525-4b05-8cf5-c6ad0dd5b02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Location" minOccurs="0"/>
                <xsd:element ref="ns3:MediaServiceGenerationTime" minOccurs="0"/>
                <xsd:element ref="ns3:MediaServiceEventHashCode"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2d4bc-3f95-4709-b359-1b96840d7671"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9" nillable="true" ma:displayName="Taxonomy Catch All Column" ma:hidden="true" ma:list="{86b9d2d1-95d9-404f-a0e9-5b204eef34e2}" ma:internalName="TaxCatchAll" ma:showField="CatchAllData" ma:web="1d52d4bc-3f95-4709-b359-1b96840d767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d1bea48-6525-4b05-8cf5-c6ad0dd5b02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Etiquetas de imagen"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A18B09-A597-494B-BCD7-D5D10C615240}"/>
</file>

<file path=customXml/itemProps2.xml><?xml version="1.0" encoding="utf-8"?>
<ds:datastoreItem xmlns:ds="http://schemas.openxmlformats.org/officeDocument/2006/customXml" ds:itemID="{0986BA48-2609-406B-A736-ABA2C2EBB3FA}"/>
</file>

<file path=docProps/app.xml><?xml version="1.0" encoding="utf-8"?>
<Properties xmlns="http://schemas.openxmlformats.org/officeDocument/2006/extended-properties" xmlns:vt="http://schemas.openxmlformats.org/officeDocument/2006/docPropsVTypes">
  <Template/>
  <TotalTime>6701</TotalTime>
  <Words>4026</Words>
  <Application>Microsoft Office PowerPoint</Application>
  <PresentationFormat>Presentación en pantalla (16:9)</PresentationFormat>
  <Paragraphs>359</Paragraphs>
  <Slides>70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70</vt:i4>
      </vt:variant>
    </vt:vector>
  </HeadingPairs>
  <TitlesOfParts>
    <vt:vector size="77" baseType="lpstr">
      <vt:lpstr>Arial</vt:lpstr>
      <vt:lpstr>Arvo</vt:lpstr>
      <vt:lpstr>Caecilia LT Std Light</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Farmacocinética </vt:lpstr>
      <vt:lpstr>LADME (liberación, administración, distribución,  metabolismo, excreción)</vt:lpstr>
      <vt:lpstr>LIBERACIÓN </vt:lpstr>
      <vt:lpstr>ADMINISTRACIÓN</vt:lpstr>
      <vt:lpstr>DISTRIBUCIÓN </vt:lpstr>
      <vt:lpstr>METABOLISMO </vt:lpstr>
      <vt:lpstr>EXCRECIÓN </vt:lpstr>
      <vt:lpstr>EJEMPLO PROCESO LADME IBUPROFENO</vt:lpstr>
      <vt:lpstr>EJEMPLO PROCESO LADME LEVONORGESTREL</vt:lpstr>
      <vt:lpstr>EJEMPLO PROCESO LADME ACETAMINOFÉN</vt:lpstr>
      <vt:lpstr>EJEMPLO PROCESO LADME ACETAMINOFÉN</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JGOA</cp:lastModifiedBy>
  <cp:revision>635</cp:revision>
  <dcterms:created xsi:type="dcterms:W3CDTF">2019-11-27T03:16:21Z</dcterms:created>
  <dcterms:modified xsi:type="dcterms:W3CDTF">2021-09-25T18:29:34Z</dcterms:modified>
</cp:coreProperties>
</file>